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309" r:id="rId24"/>
    <p:sldId id="288" r:id="rId25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006600"/>
    <a:srgbClr val="00CC00"/>
    <a:srgbClr val="FFFFFF"/>
    <a:srgbClr val="FF7C80"/>
    <a:srgbClr val="CCECFF"/>
    <a:srgbClr val="99CCFF"/>
    <a:srgbClr val="FF99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660" y="4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BD79DA7-ADC3-F121-3C5B-338F395C2747}"/>
              </a:ext>
            </a:extLst>
          </p:cNvPr>
          <p:cNvSpPr txBox="1"/>
          <p:nvPr userDrawn="1"/>
        </p:nvSpPr>
        <p:spPr>
          <a:xfrm>
            <a:off x="2777822" y="269695"/>
            <a:ext cx="6186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都道府県で２番目と言えば？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CC32C5-CFC6-F48E-D227-93138628102A}"/>
              </a:ext>
            </a:extLst>
          </p:cNvPr>
          <p:cNvSpPr txBox="1"/>
          <p:nvPr userDrawn="1"/>
        </p:nvSpPr>
        <p:spPr>
          <a:xfrm>
            <a:off x="2777822" y="269695"/>
            <a:ext cx="6186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都道府県で２番目と言えば？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日本で</a:t>
            </a:r>
            <a:endParaRPr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２番目ランキング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～２番目の都道府県～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やさしい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C0A027A-540C-3B6C-60D8-7E57F9D88876}"/>
              </a:ext>
            </a:extLst>
          </p:cNvPr>
          <p:cNvSpPr/>
          <p:nvPr/>
        </p:nvSpPr>
        <p:spPr>
          <a:xfrm>
            <a:off x="3234470" y="1542879"/>
            <a:ext cx="5723060" cy="4729024"/>
          </a:xfrm>
          <a:custGeom>
            <a:avLst/>
            <a:gdLst>
              <a:gd name="connsiteX0" fmla="*/ 5425440 w 5425440"/>
              <a:gd name="connsiteY0" fmla="*/ 1093892 h 4483100"/>
              <a:gd name="connsiteX1" fmla="*/ 5425436 w 5425440"/>
              <a:gd name="connsiteY1" fmla="*/ 1093896 h 4483100"/>
              <a:gd name="connsiteX2" fmla="*/ 5359400 w 5425440"/>
              <a:gd name="connsiteY2" fmla="*/ 1104900 h 4483100"/>
              <a:gd name="connsiteX3" fmla="*/ 2724150 w 5425440"/>
              <a:gd name="connsiteY3" fmla="*/ 0 h 4483100"/>
              <a:gd name="connsiteX4" fmla="*/ 2813050 w 5425440"/>
              <a:gd name="connsiteY4" fmla="*/ 69852 h 4483100"/>
              <a:gd name="connsiteX5" fmla="*/ 2901950 w 5425440"/>
              <a:gd name="connsiteY5" fmla="*/ 228600 h 4483100"/>
              <a:gd name="connsiteX6" fmla="*/ 2984500 w 5425440"/>
              <a:gd name="connsiteY6" fmla="*/ 311148 h 4483100"/>
              <a:gd name="connsiteX7" fmla="*/ 3067050 w 5425440"/>
              <a:gd name="connsiteY7" fmla="*/ 539748 h 4483100"/>
              <a:gd name="connsiteX8" fmla="*/ 3067050 w 5425440"/>
              <a:gd name="connsiteY8" fmla="*/ 590548 h 4483100"/>
              <a:gd name="connsiteX9" fmla="*/ 3175000 w 5425440"/>
              <a:gd name="connsiteY9" fmla="*/ 717548 h 4483100"/>
              <a:gd name="connsiteX10" fmla="*/ 3238500 w 5425440"/>
              <a:gd name="connsiteY10" fmla="*/ 717548 h 4483100"/>
              <a:gd name="connsiteX11" fmla="*/ 3270250 w 5425440"/>
              <a:gd name="connsiteY11" fmla="*/ 742948 h 4483100"/>
              <a:gd name="connsiteX12" fmla="*/ 3321050 w 5425440"/>
              <a:gd name="connsiteY12" fmla="*/ 755652 h 4483100"/>
              <a:gd name="connsiteX13" fmla="*/ 3587750 w 5425440"/>
              <a:gd name="connsiteY13" fmla="*/ 673100 h 4483100"/>
              <a:gd name="connsiteX14" fmla="*/ 3708400 w 5425440"/>
              <a:gd name="connsiteY14" fmla="*/ 590548 h 4483100"/>
              <a:gd name="connsiteX15" fmla="*/ 3771900 w 5425440"/>
              <a:gd name="connsiteY15" fmla="*/ 584200 h 4483100"/>
              <a:gd name="connsiteX16" fmla="*/ 3886200 w 5425440"/>
              <a:gd name="connsiteY16" fmla="*/ 571500 h 4483100"/>
              <a:gd name="connsiteX17" fmla="*/ 4191000 w 5425440"/>
              <a:gd name="connsiteY17" fmla="*/ 539748 h 4483100"/>
              <a:gd name="connsiteX18" fmla="*/ 4432300 w 5425440"/>
              <a:gd name="connsiteY18" fmla="*/ 609600 h 4483100"/>
              <a:gd name="connsiteX19" fmla="*/ 4540250 w 5425440"/>
              <a:gd name="connsiteY19" fmla="*/ 508000 h 4483100"/>
              <a:gd name="connsiteX20" fmla="*/ 4616450 w 5425440"/>
              <a:gd name="connsiteY20" fmla="*/ 412748 h 4483100"/>
              <a:gd name="connsiteX21" fmla="*/ 4737100 w 5425440"/>
              <a:gd name="connsiteY21" fmla="*/ 361948 h 4483100"/>
              <a:gd name="connsiteX22" fmla="*/ 4743358 w 5425440"/>
              <a:gd name="connsiteY22" fmla="*/ 360072 h 4483100"/>
              <a:gd name="connsiteX23" fmla="*/ 4781550 w 5425440"/>
              <a:gd name="connsiteY23" fmla="*/ 387348 h 4483100"/>
              <a:gd name="connsiteX24" fmla="*/ 4832350 w 5425440"/>
              <a:gd name="connsiteY24" fmla="*/ 393700 h 4483100"/>
              <a:gd name="connsiteX25" fmla="*/ 4845050 w 5425440"/>
              <a:gd name="connsiteY25" fmla="*/ 419100 h 4483100"/>
              <a:gd name="connsiteX26" fmla="*/ 4921250 w 5425440"/>
              <a:gd name="connsiteY26" fmla="*/ 393700 h 4483100"/>
              <a:gd name="connsiteX27" fmla="*/ 4992086 w 5425440"/>
              <a:gd name="connsiteY27" fmla="*/ 462252 h 4483100"/>
              <a:gd name="connsiteX28" fmla="*/ 4946650 w 5425440"/>
              <a:gd name="connsiteY28" fmla="*/ 558800 h 4483100"/>
              <a:gd name="connsiteX29" fmla="*/ 4972050 w 5425440"/>
              <a:gd name="connsiteY29" fmla="*/ 647700 h 4483100"/>
              <a:gd name="connsiteX30" fmla="*/ 4997450 w 5425440"/>
              <a:gd name="connsiteY30" fmla="*/ 711200 h 4483100"/>
              <a:gd name="connsiteX31" fmla="*/ 4972050 w 5425440"/>
              <a:gd name="connsiteY31" fmla="*/ 793748 h 4483100"/>
              <a:gd name="connsiteX32" fmla="*/ 4997450 w 5425440"/>
              <a:gd name="connsiteY32" fmla="*/ 838200 h 4483100"/>
              <a:gd name="connsiteX33" fmla="*/ 4933950 w 5425440"/>
              <a:gd name="connsiteY33" fmla="*/ 889000 h 4483100"/>
              <a:gd name="connsiteX34" fmla="*/ 4914900 w 5425440"/>
              <a:gd name="connsiteY34" fmla="*/ 933452 h 4483100"/>
              <a:gd name="connsiteX35" fmla="*/ 4914518 w 5425440"/>
              <a:gd name="connsiteY35" fmla="*/ 935628 h 4483100"/>
              <a:gd name="connsiteX36" fmla="*/ 4908550 w 5425440"/>
              <a:gd name="connsiteY36" fmla="*/ 927100 h 4483100"/>
              <a:gd name="connsiteX37" fmla="*/ 4832350 w 5425440"/>
              <a:gd name="connsiteY37" fmla="*/ 958852 h 4483100"/>
              <a:gd name="connsiteX38" fmla="*/ 4743450 w 5425440"/>
              <a:gd name="connsiteY38" fmla="*/ 939800 h 4483100"/>
              <a:gd name="connsiteX39" fmla="*/ 4667250 w 5425440"/>
              <a:gd name="connsiteY39" fmla="*/ 984252 h 4483100"/>
              <a:gd name="connsiteX40" fmla="*/ 4552950 w 5425440"/>
              <a:gd name="connsiteY40" fmla="*/ 933452 h 4483100"/>
              <a:gd name="connsiteX41" fmla="*/ 4419600 w 5425440"/>
              <a:gd name="connsiteY41" fmla="*/ 1117600 h 4483100"/>
              <a:gd name="connsiteX42" fmla="*/ 4222750 w 5425440"/>
              <a:gd name="connsiteY42" fmla="*/ 1104900 h 4483100"/>
              <a:gd name="connsiteX43" fmla="*/ 4133850 w 5425440"/>
              <a:gd name="connsiteY43" fmla="*/ 1073148 h 4483100"/>
              <a:gd name="connsiteX44" fmla="*/ 4095750 w 5425440"/>
              <a:gd name="connsiteY44" fmla="*/ 1117600 h 4483100"/>
              <a:gd name="connsiteX45" fmla="*/ 4000500 w 5425440"/>
              <a:gd name="connsiteY45" fmla="*/ 1092200 h 4483100"/>
              <a:gd name="connsiteX46" fmla="*/ 3898900 w 5425440"/>
              <a:gd name="connsiteY46" fmla="*/ 1168400 h 4483100"/>
              <a:gd name="connsiteX47" fmla="*/ 3752850 w 5425440"/>
              <a:gd name="connsiteY47" fmla="*/ 1130300 h 4483100"/>
              <a:gd name="connsiteX48" fmla="*/ 3663950 w 5425440"/>
              <a:gd name="connsiteY48" fmla="*/ 1263652 h 4483100"/>
              <a:gd name="connsiteX49" fmla="*/ 3568700 w 5425440"/>
              <a:gd name="connsiteY49" fmla="*/ 1301748 h 4483100"/>
              <a:gd name="connsiteX50" fmla="*/ 3492500 w 5425440"/>
              <a:gd name="connsiteY50" fmla="*/ 1263652 h 4483100"/>
              <a:gd name="connsiteX51" fmla="*/ 3390900 w 5425440"/>
              <a:gd name="connsiteY51" fmla="*/ 1416052 h 4483100"/>
              <a:gd name="connsiteX52" fmla="*/ 3378200 w 5425440"/>
              <a:gd name="connsiteY52" fmla="*/ 1466852 h 4483100"/>
              <a:gd name="connsiteX53" fmla="*/ 3333750 w 5425440"/>
              <a:gd name="connsiteY53" fmla="*/ 1524000 h 4483100"/>
              <a:gd name="connsiteX54" fmla="*/ 3333750 w 5425440"/>
              <a:gd name="connsiteY54" fmla="*/ 1593852 h 4483100"/>
              <a:gd name="connsiteX55" fmla="*/ 3270250 w 5425440"/>
              <a:gd name="connsiteY55" fmla="*/ 1619252 h 4483100"/>
              <a:gd name="connsiteX56" fmla="*/ 3263900 w 5425440"/>
              <a:gd name="connsiteY56" fmla="*/ 1701800 h 4483100"/>
              <a:gd name="connsiteX57" fmla="*/ 3219450 w 5425440"/>
              <a:gd name="connsiteY57" fmla="*/ 1765300 h 4483100"/>
              <a:gd name="connsiteX58" fmla="*/ 3187700 w 5425440"/>
              <a:gd name="connsiteY58" fmla="*/ 1765300 h 4483100"/>
              <a:gd name="connsiteX59" fmla="*/ 3086100 w 5425440"/>
              <a:gd name="connsiteY59" fmla="*/ 1873252 h 4483100"/>
              <a:gd name="connsiteX60" fmla="*/ 3117850 w 5425440"/>
              <a:gd name="connsiteY60" fmla="*/ 1930400 h 4483100"/>
              <a:gd name="connsiteX61" fmla="*/ 3073400 w 5425440"/>
              <a:gd name="connsiteY61" fmla="*/ 1993900 h 4483100"/>
              <a:gd name="connsiteX62" fmla="*/ 3048000 w 5425440"/>
              <a:gd name="connsiteY62" fmla="*/ 2063748 h 4483100"/>
              <a:gd name="connsiteX63" fmla="*/ 3079750 w 5425440"/>
              <a:gd name="connsiteY63" fmla="*/ 2120900 h 4483100"/>
              <a:gd name="connsiteX64" fmla="*/ 3079750 w 5425440"/>
              <a:gd name="connsiteY64" fmla="*/ 2178052 h 4483100"/>
              <a:gd name="connsiteX65" fmla="*/ 2876550 w 5425440"/>
              <a:gd name="connsiteY65" fmla="*/ 2419348 h 4483100"/>
              <a:gd name="connsiteX66" fmla="*/ 2736850 w 5425440"/>
              <a:gd name="connsiteY66" fmla="*/ 2470148 h 4483100"/>
              <a:gd name="connsiteX67" fmla="*/ 2597150 w 5425440"/>
              <a:gd name="connsiteY67" fmla="*/ 2438400 h 4483100"/>
              <a:gd name="connsiteX68" fmla="*/ 2508250 w 5425440"/>
              <a:gd name="connsiteY68" fmla="*/ 2432052 h 4483100"/>
              <a:gd name="connsiteX69" fmla="*/ 2432050 w 5425440"/>
              <a:gd name="connsiteY69" fmla="*/ 2413000 h 4483100"/>
              <a:gd name="connsiteX70" fmla="*/ 2305050 w 5425440"/>
              <a:gd name="connsiteY70" fmla="*/ 2482852 h 4483100"/>
              <a:gd name="connsiteX71" fmla="*/ 2349500 w 5425440"/>
              <a:gd name="connsiteY71" fmla="*/ 2546348 h 4483100"/>
              <a:gd name="connsiteX72" fmla="*/ 2387600 w 5425440"/>
              <a:gd name="connsiteY72" fmla="*/ 2717800 h 4483100"/>
              <a:gd name="connsiteX73" fmla="*/ 2432050 w 5425440"/>
              <a:gd name="connsiteY73" fmla="*/ 2736852 h 4483100"/>
              <a:gd name="connsiteX74" fmla="*/ 2444750 w 5425440"/>
              <a:gd name="connsiteY74" fmla="*/ 2832100 h 4483100"/>
              <a:gd name="connsiteX75" fmla="*/ 2527300 w 5425440"/>
              <a:gd name="connsiteY75" fmla="*/ 2857500 h 4483100"/>
              <a:gd name="connsiteX76" fmla="*/ 2590800 w 5425440"/>
              <a:gd name="connsiteY76" fmla="*/ 2921000 h 4483100"/>
              <a:gd name="connsiteX77" fmla="*/ 2584450 w 5425440"/>
              <a:gd name="connsiteY77" fmla="*/ 3003548 h 4483100"/>
              <a:gd name="connsiteX78" fmla="*/ 2400300 w 5425440"/>
              <a:gd name="connsiteY78" fmla="*/ 3111500 h 4483100"/>
              <a:gd name="connsiteX79" fmla="*/ 2286000 w 5425440"/>
              <a:gd name="connsiteY79" fmla="*/ 3143252 h 4483100"/>
              <a:gd name="connsiteX80" fmla="*/ 2222500 w 5425440"/>
              <a:gd name="connsiteY80" fmla="*/ 3200400 h 4483100"/>
              <a:gd name="connsiteX81" fmla="*/ 2209800 w 5425440"/>
              <a:gd name="connsiteY81" fmla="*/ 3289300 h 4483100"/>
              <a:gd name="connsiteX82" fmla="*/ 2190750 w 5425440"/>
              <a:gd name="connsiteY82" fmla="*/ 3435348 h 4483100"/>
              <a:gd name="connsiteX83" fmla="*/ 2076450 w 5425440"/>
              <a:gd name="connsiteY83" fmla="*/ 3422652 h 4483100"/>
              <a:gd name="connsiteX84" fmla="*/ 2076450 w 5425440"/>
              <a:gd name="connsiteY84" fmla="*/ 3479800 h 4483100"/>
              <a:gd name="connsiteX85" fmla="*/ 1930400 w 5425440"/>
              <a:gd name="connsiteY85" fmla="*/ 3644900 h 4483100"/>
              <a:gd name="connsiteX86" fmla="*/ 1784350 w 5425440"/>
              <a:gd name="connsiteY86" fmla="*/ 3517900 h 4483100"/>
              <a:gd name="connsiteX87" fmla="*/ 1752600 w 5425440"/>
              <a:gd name="connsiteY87" fmla="*/ 3498852 h 4483100"/>
              <a:gd name="connsiteX88" fmla="*/ 1695450 w 5425440"/>
              <a:gd name="connsiteY88" fmla="*/ 3530600 h 4483100"/>
              <a:gd name="connsiteX89" fmla="*/ 1746250 w 5425440"/>
              <a:gd name="connsiteY89" fmla="*/ 3632200 h 4483100"/>
              <a:gd name="connsiteX90" fmla="*/ 1739900 w 5425440"/>
              <a:gd name="connsiteY90" fmla="*/ 3651252 h 4483100"/>
              <a:gd name="connsiteX91" fmla="*/ 1835150 w 5425440"/>
              <a:gd name="connsiteY91" fmla="*/ 3778252 h 4483100"/>
              <a:gd name="connsiteX92" fmla="*/ 1879600 w 5425440"/>
              <a:gd name="connsiteY92" fmla="*/ 3841748 h 4483100"/>
              <a:gd name="connsiteX93" fmla="*/ 1854200 w 5425440"/>
              <a:gd name="connsiteY93" fmla="*/ 3956052 h 4483100"/>
              <a:gd name="connsiteX94" fmla="*/ 1885950 w 5425440"/>
              <a:gd name="connsiteY94" fmla="*/ 4019548 h 4483100"/>
              <a:gd name="connsiteX95" fmla="*/ 1917700 w 5425440"/>
              <a:gd name="connsiteY95" fmla="*/ 4362452 h 4483100"/>
              <a:gd name="connsiteX96" fmla="*/ 1841500 w 5425440"/>
              <a:gd name="connsiteY96" fmla="*/ 4375148 h 4483100"/>
              <a:gd name="connsiteX97" fmla="*/ 1847066 w 5425440"/>
              <a:gd name="connsiteY97" fmla="*/ 4430816 h 4483100"/>
              <a:gd name="connsiteX98" fmla="*/ 1841500 w 5425440"/>
              <a:gd name="connsiteY98" fmla="*/ 4432300 h 4483100"/>
              <a:gd name="connsiteX99" fmla="*/ 1644650 w 5425440"/>
              <a:gd name="connsiteY99" fmla="*/ 4483100 h 4483100"/>
              <a:gd name="connsiteX100" fmla="*/ 1600200 w 5425440"/>
              <a:gd name="connsiteY100" fmla="*/ 4394200 h 4483100"/>
              <a:gd name="connsiteX101" fmla="*/ 1562100 w 5425440"/>
              <a:gd name="connsiteY101" fmla="*/ 4394200 h 4483100"/>
              <a:gd name="connsiteX102" fmla="*/ 1492250 w 5425440"/>
              <a:gd name="connsiteY102" fmla="*/ 4375148 h 4483100"/>
              <a:gd name="connsiteX103" fmla="*/ 1473200 w 5425440"/>
              <a:gd name="connsiteY103" fmla="*/ 4318000 h 4483100"/>
              <a:gd name="connsiteX104" fmla="*/ 1377950 w 5425440"/>
              <a:gd name="connsiteY104" fmla="*/ 4292600 h 4483100"/>
              <a:gd name="connsiteX105" fmla="*/ 1377950 w 5425440"/>
              <a:gd name="connsiteY105" fmla="*/ 4184652 h 4483100"/>
              <a:gd name="connsiteX106" fmla="*/ 1333500 w 5425440"/>
              <a:gd name="connsiteY106" fmla="*/ 4146548 h 4483100"/>
              <a:gd name="connsiteX107" fmla="*/ 1295400 w 5425440"/>
              <a:gd name="connsiteY107" fmla="*/ 4089400 h 4483100"/>
              <a:gd name="connsiteX108" fmla="*/ 1282700 w 5425440"/>
              <a:gd name="connsiteY108" fmla="*/ 3886200 h 4483100"/>
              <a:gd name="connsiteX109" fmla="*/ 1244600 w 5425440"/>
              <a:gd name="connsiteY109" fmla="*/ 3841748 h 4483100"/>
              <a:gd name="connsiteX110" fmla="*/ 1257300 w 5425440"/>
              <a:gd name="connsiteY110" fmla="*/ 3822700 h 4483100"/>
              <a:gd name="connsiteX111" fmla="*/ 1257300 w 5425440"/>
              <a:gd name="connsiteY111" fmla="*/ 3740148 h 4483100"/>
              <a:gd name="connsiteX112" fmla="*/ 1327150 w 5425440"/>
              <a:gd name="connsiteY112" fmla="*/ 3714748 h 4483100"/>
              <a:gd name="connsiteX113" fmla="*/ 1289050 w 5425440"/>
              <a:gd name="connsiteY113" fmla="*/ 3657600 h 4483100"/>
              <a:gd name="connsiteX114" fmla="*/ 1225550 w 5425440"/>
              <a:gd name="connsiteY114" fmla="*/ 3638548 h 4483100"/>
              <a:gd name="connsiteX115" fmla="*/ 1181100 w 5425440"/>
              <a:gd name="connsiteY115" fmla="*/ 3625852 h 4483100"/>
              <a:gd name="connsiteX116" fmla="*/ 1181100 w 5425440"/>
              <a:gd name="connsiteY116" fmla="*/ 3575052 h 4483100"/>
              <a:gd name="connsiteX117" fmla="*/ 1219200 w 5425440"/>
              <a:gd name="connsiteY117" fmla="*/ 3530600 h 4483100"/>
              <a:gd name="connsiteX118" fmla="*/ 1282700 w 5425440"/>
              <a:gd name="connsiteY118" fmla="*/ 3536948 h 4483100"/>
              <a:gd name="connsiteX119" fmla="*/ 1333500 w 5425440"/>
              <a:gd name="connsiteY119" fmla="*/ 3524252 h 4483100"/>
              <a:gd name="connsiteX120" fmla="*/ 1352550 w 5425440"/>
              <a:gd name="connsiteY120" fmla="*/ 3473452 h 4483100"/>
              <a:gd name="connsiteX121" fmla="*/ 1390650 w 5425440"/>
              <a:gd name="connsiteY121" fmla="*/ 3378200 h 4483100"/>
              <a:gd name="connsiteX122" fmla="*/ 1479550 w 5425440"/>
              <a:gd name="connsiteY122" fmla="*/ 3359148 h 4483100"/>
              <a:gd name="connsiteX123" fmla="*/ 1473200 w 5425440"/>
              <a:gd name="connsiteY123" fmla="*/ 3321052 h 4483100"/>
              <a:gd name="connsiteX124" fmla="*/ 1428750 w 5425440"/>
              <a:gd name="connsiteY124" fmla="*/ 3289300 h 4483100"/>
              <a:gd name="connsiteX125" fmla="*/ 1454150 w 5425440"/>
              <a:gd name="connsiteY125" fmla="*/ 3238500 h 4483100"/>
              <a:gd name="connsiteX126" fmla="*/ 1371600 w 5425440"/>
              <a:gd name="connsiteY126" fmla="*/ 3200400 h 4483100"/>
              <a:gd name="connsiteX127" fmla="*/ 1289050 w 5425440"/>
              <a:gd name="connsiteY127" fmla="*/ 3175000 h 4483100"/>
              <a:gd name="connsiteX128" fmla="*/ 1314450 w 5425440"/>
              <a:gd name="connsiteY128" fmla="*/ 3105148 h 4483100"/>
              <a:gd name="connsiteX129" fmla="*/ 1377950 w 5425440"/>
              <a:gd name="connsiteY129" fmla="*/ 3086100 h 4483100"/>
              <a:gd name="connsiteX130" fmla="*/ 1409700 w 5425440"/>
              <a:gd name="connsiteY130" fmla="*/ 3035300 h 4483100"/>
              <a:gd name="connsiteX131" fmla="*/ 1320800 w 5425440"/>
              <a:gd name="connsiteY131" fmla="*/ 2990852 h 4483100"/>
              <a:gd name="connsiteX132" fmla="*/ 1276350 w 5425440"/>
              <a:gd name="connsiteY132" fmla="*/ 2997200 h 4483100"/>
              <a:gd name="connsiteX133" fmla="*/ 1130300 w 5425440"/>
              <a:gd name="connsiteY133" fmla="*/ 2997200 h 4483100"/>
              <a:gd name="connsiteX134" fmla="*/ 1104900 w 5425440"/>
              <a:gd name="connsiteY134" fmla="*/ 3035300 h 4483100"/>
              <a:gd name="connsiteX135" fmla="*/ 1054100 w 5425440"/>
              <a:gd name="connsiteY135" fmla="*/ 3028948 h 4483100"/>
              <a:gd name="connsiteX136" fmla="*/ 996950 w 5425440"/>
              <a:gd name="connsiteY136" fmla="*/ 2978148 h 4483100"/>
              <a:gd name="connsiteX137" fmla="*/ 996950 w 5425440"/>
              <a:gd name="connsiteY137" fmla="*/ 2927348 h 4483100"/>
              <a:gd name="connsiteX138" fmla="*/ 1098550 w 5425440"/>
              <a:gd name="connsiteY138" fmla="*/ 2901948 h 4483100"/>
              <a:gd name="connsiteX139" fmla="*/ 1098550 w 5425440"/>
              <a:gd name="connsiteY139" fmla="*/ 2819400 h 4483100"/>
              <a:gd name="connsiteX140" fmla="*/ 1041400 w 5425440"/>
              <a:gd name="connsiteY140" fmla="*/ 2806700 h 4483100"/>
              <a:gd name="connsiteX141" fmla="*/ 1009650 w 5425440"/>
              <a:gd name="connsiteY141" fmla="*/ 2794000 h 4483100"/>
              <a:gd name="connsiteX142" fmla="*/ 1028700 w 5425440"/>
              <a:gd name="connsiteY142" fmla="*/ 2743200 h 4483100"/>
              <a:gd name="connsiteX143" fmla="*/ 1028700 w 5425440"/>
              <a:gd name="connsiteY143" fmla="*/ 2635252 h 4483100"/>
              <a:gd name="connsiteX144" fmla="*/ 1047750 w 5425440"/>
              <a:gd name="connsiteY144" fmla="*/ 2603500 h 4483100"/>
              <a:gd name="connsiteX145" fmla="*/ 1073150 w 5425440"/>
              <a:gd name="connsiteY145" fmla="*/ 2501900 h 4483100"/>
              <a:gd name="connsiteX146" fmla="*/ 1003300 w 5425440"/>
              <a:gd name="connsiteY146" fmla="*/ 2489200 h 4483100"/>
              <a:gd name="connsiteX147" fmla="*/ 895350 w 5425440"/>
              <a:gd name="connsiteY147" fmla="*/ 2425700 h 4483100"/>
              <a:gd name="connsiteX148" fmla="*/ 755650 w 5425440"/>
              <a:gd name="connsiteY148" fmla="*/ 2457452 h 4483100"/>
              <a:gd name="connsiteX149" fmla="*/ 609600 w 5425440"/>
              <a:gd name="connsiteY149" fmla="*/ 2495548 h 4483100"/>
              <a:gd name="connsiteX150" fmla="*/ 508000 w 5425440"/>
              <a:gd name="connsiteY150" fmla="*/ 2597148 h 4483100"/>
              <a:gd name="connsiteX151" fmla="*/ 412750 w 5425440"/>
              <a:gd name="connsiteY151" fmla="*/ 2660652 h 4483100"/>
              <a:gd name="connsiteX152" fmla="*/ 311150 w 5425440"/>
              <a:gd name="connsiteY152" fmla="*/ 2724148 h 4483100"/>
              <a:gd name="connsiteX153" fmla="*/ 273050 w 5425440"/>
              <a:gd name="connsiteY153" fmla="*/ 2806700 h 4483100"/>
              <a:gd name="connsiteX154" fmla="*/ 152400 w 5425440"/>
              <a:gd name="connsiteY154" fmla="*/ 2800348 h 4483100"/>
              <a:gd name="connsiteX155" fmla="*/ 133350 w 5425440"/>
              <a:gd name="connsiteY155" fmla="*/ 2755900 h 4483100"/>
              <a:gd name="connsiteX156" fmla="*/ 0 w 5425440"/>
              <a:gd name="connsiteY156" fmla="*/ 2781300 h 4483100"/>
              <a:gd name="connsiteX157" fmla="*/ 222250 w 5425440"/>
              <a:gd name="connsiteY157" fmla="*/ 2635252 h 4483100"/>
              <a:gd name="connsiteX158" fmla="*/ 330200 w 5425440"/>
              <a:gd name="connsiteY158" fmla="*/ 2616200 h 4483100"/>
              <a:gd name="connsiteX159" fmla="*/ 349250 w 5425440"/>
              <a:gd name="connsiteY159" fmla="*/ 2540000 h 4483100"/>
              <a:gd name="connsiteX160" fmla="*/ 419100 w 5425440"/>
              <a:gd name="connsiteY160" fmla="*/ 2540000 h 4483100"/>
              <a:gd name="connsiteX161" fmla="*/ 495300 w 5425440"/>
              <a:gd name="connsiteY161" fmla="*/ 2495548 h 4483100"/>
              <a:gd name="connsiteX162" fmla="*/ 806450 w 5425440"/>
              <a:gd name="connsiteY162" fmla="*/ 2336800 h 4483100"/>
              <a:gd name="connsiteX163" fmla="*/ 1104900 w 5425440"/>
              <a:gd name="connsiteY163" fmla="*/ 2152652 h 4483100"/>
              <a:gd name="connsiteX164" fmla="*/ 1301750 w 5425440"/>
              <a:gd name="connsiteY164" fmla="*/ 1885948 h 4483100"/>
              <a:gd name="connsiteX165" fmla="*/ 1644650 w 5425440"/>
              <a:gd name="connsiteY165" fmla="*/ 1739900 h 4483100"/>
              <a:gd name="connsiteX166" fmla="*/ 1847850 w 5425440"/>
              <a:gd name="connsiteY166" fmla="*/ 1606548 h 4483100"/>
              <a:gd name="connsiteX167" fmla="*/ 1924050 w 5425440"/>
              <a:gd name="connsiteY167" fmla="*/ 1447800 h 4483100"/>
              <a:gd name="connsiteX168" fmla="*/ 1968500 w 5425440"/>
              <a:gd name="connsiteY168" fmla="*/ 1377948 h 4483100"/>
              <a:gd name="connsiteX169" fmla="*/ 1930400 w 5425440"/>
              <a:gd name="connsiteY169" fmla="*/ 1168400 h 4483100"/>
              <a:gd name="connsiteX170" fmla="*/ 1974850 w 5425440"/>
              <a:gd name="connsiteY170" fmla="*/ 1054100 h 4483100"/>
              <a:gd name="connsiteX171" fmla="*/ 1955800 w 5425440"/>
              <a:gd name="connsiteY171" fmla="*/ 984252 h 4483100"/>
              <a:gd name="connsiteX172" fmla="*/ 2006600 w 5425440"/>
              <a:gd name="connsiteY172" fmla="*/ 838200 h 4483100"/>
              <a:gd name="connsiteX173" fmla="*/ 2076450 w 5425440"/>
              <a:gd name="connsiteY173" fmla="*/ 850900 h 4483100"/>
              <a:gd name="connsiteX174" fmla="*/ 2127250 w 5425440"/>
              <a:gd name="connsiteY174" fmla="*/ 831852 h 4483100"/>
              <a:gd name="connsiteX175" fmla="*/ 2165350 w 5425440"/>
              <a:gd name="connsiteY175" fmla="*/ 723900 h 4483100"/>
              <a:gd name="connsiteX176" fmla="*/ 2190750 w 5425440"/>
              <a:gd name="connsiteY176" fmla="*/ 488948 h 4483100"/>
              <a:gd name="connsiteX177" fmla="*/ 2336800 w 5425440"/>
              <a:gd name="connsiteY177" fmla="*/ 387348 h 4483100"/>
              <a:gd name="connsiteX178" fmla="*/ 2387600 w 5425440"/>
              <a:gd name="connsiteY178" fmla="*/ 317500 h 4483100"/>
              <a:gd name="connsiteX179" fmla="*/ 2571750 w 5425440"/>
              <a:gd name="connsiteY179" fmla="*/ 273052 h 4483100"/>
              <a:gd name="connsiteX180" fmla="*/ 2609850 w 5425440"/>
              <a:gd name="connsiteY180" fmla="*/ 273052 h 4483100"/>
              <a:gd name="connsiteX181" fmla="*/ 2635250 w 5425440"/>
              <a:gd name="connsiteY181" fmla="*/ 260348 h 4483100"/>
              <a:gd name="connsiteX182" fmla="*/ 2654300 w 5425440"/>
              <a:gd name="connsiteY182" fmla="*/ 139700 h 4483100"/>
              <a:gd name="connsiteX183" fmla="*/ 2641600 w 5425440"/>
              <a:gd name="connsiteY183" fmla="*/ 57148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425440" h="4483100">
                <a:moveTo>
                  <a:pt x="5425440" y="1093892"/>
                </a:moveTo>
                <a:lnTo>
                  <a:pt x="5425436" y="1093896"/>
                </a:lnTo>
                <a:lnTo>
                  <a:pt x="5359400" y="1104900"/>
                </a:lnTo>
                <a:close/>
                <a:moveTo>
                  <a:pt x="2724150" y="0"/>
                </a:moveTo>
                <a:lnTo>
                  <a:pt x="2813050" y="69852"/>
                </a:lnTo>
                <a:lnTo>
                  <a:pt x="2901950" y="228600"/>
                </a:lnTo>
                <a:lnTo>
                  <a:pt x="2984500" y="311148"/>
                </a:lnTo>
                <a:lnTo>
                  <a:pt x="3067050" y="539748"/>
                </a:lnTo>
                <a:lnTo>
                  <a:pt x="3067050" y="590548"/>
                </a:lnTo>
                <a:lnTo>
                  <a:pt x="3175000" y="717548"/>
                </a:lnTo>
                <a:lnTo>
                  <a:pt x="3238500" y="717548"/>
                </a:lnTo>
                <a:lnTo>
                  <a:pt x="3270250" y="742948"/>
                </a:lnTo>
                <a:lnTo>
                  <a:pt x="3321050" y="755652"/>
                </a:lnTo>
                <a:lnTo>
                  <a:pt x="3587750" y="673100"/>
                </a:lnTo>
                <a:lnTo>
                  <a:pt x="3708400" y="590548"/>
                </a:lnTo>
                <a:lnTo>
                  <a:pt x="3771900" y="584200"/>
                </a:lnTo>
                <a:lnTo>
                  <a:pt x="3886200" y="571500"/>
                </a:lnTo>
                <a:lnTo>
                  <a:pt x="4191000" y="539748"/>
                </a:lnTo>
                <a:lnTo>
                  <a:pt x="4432300" y="609600"/>
                </a:lnTo>
                <a:lnTo>
                  <a:pt x="4540250" y="508000"/>
                </a:lnTo>
                <a:lnTo>
                  <a:pt x="4616450" y="412748"/>
                </a:lnTo>
                <a:lnTo>
                  <a:pt x="4737100" y="361948"/>
                </a:lnTo>
                <a:lnTo>
                  <a:pt x="4743358" y="360072"/>
                </a:lnTo>
                <a:lnTo>
                  <a:pt x="4781550" y="387348"/>
                </a:lnTo>
                <a:lnTo>
                  <a:pt x="4832350" y="393700"/>
                </a:lnTo>
                <a:lnTo>
                  <a:pt x="4845050" y="419100"/>
                </a:lnTo>
                <a:lnTo>
                  <a:pt x="4921250" y="393700"/>
                </a:lnTo>
                <a:lnTo>
                  <a:pt x="4992086" y="462252"/>
                </a:lnTo>
                <a:lnTo>
                  <a:pt x="4946650" y="558800"/>
                </a:lnTo>
                <a:lnTo>
                  <a:pt x="4972050" y="647700"/>
                </a:lnTo>
                <a:lnTo>
                  <a:pt x="4997450" y="711200"/>
                </a:lnTo>
                <a:lnTo>
                  <a:pt x="4972050" y="793748"/>
                </a:lnTo>
                <a:lnTo>
                  <a:pt x="4997450" y="838200"/>
                </a:lnTo>
                <a:lnTo>
                  <a:pt x="4933950" y="889000"/>
                </a:lnTo>
                <a:lnTo>
                  <a:pt x="4914900" y="933452"/>
                </a:lnTo>
                <a:lnTo>
                  <a:pt x="4914518" y="935628"/>
                </a:lnTo>
                <a:lnTo>
                  <a:pt x="4908550" y="927100"/>
                </a:lnTo>
                <a:lnTo>
                  <a:pt x="4832350" y="958852"/>
                </a:lnTo>
                <a:lnTo>
                  <a:pt x="4743450" y="939800"/>
                </a:lnTo>
                <a:lnTo>
                  <a:pt x="4667250" y="984252"/>
                </a:lnTo>
                <a:lnTo>
                  <a:pt x="4552950" y="933452"/>
                </a:lnTo>
                <a:lnTo>
                  <a:pt x="4419600" y="1117600"/>
                </a:lnTo>
                <a:lnTo>
                  <a:pt x="4222750" y="1104900"/>
                </a:lnTo>
                <a:lnTo>
                  <a:pt x="4133850" y="1073148"/>
                </a:lnTo>
                <a:lnTo>
                  <a:pt x="4095750" y="1117600"/>
                </a:lnTo>
                <a:lnTo>
                  <a:pt x="4000500" y="1092200"/>
                </a:lnTo>
                <a:lnTo>
                  <a:pt x="3898900" y="1168400"/>
                </a:lnTo>
                <a:lnTo>
                  <a:pt x="3752850" y="1130300"/>
                </a:lnTo>
                <a:lnTo>
                  <a:pt x="3663950" y="1263652"/>
                </a:lnTo>
                <a:lnTo>
                  <a:pt x="3568700" y="1301748"/>
                </a:lnTo>
                <a:lnTo>
                  <a:pt x="3492500" y="1263652"/>
                </a:lnTo>
                <a:lnTo>
                  <a:pt x="3390900" y="1416052"/>
                </a:lnTo>
                <a:lnTo>
                  <a:pt x="3378200" y="1466852"/>
                </a:lnTo>
                <a:lnTo>
                  <a:pt x="3333750" y="1524000"/>
                </a:lnTo>
                <a:lnTo>
                  <a:pt x="3333750" y="1593852"/>
                </a:lnTo>
                <a:lnTo>
                  <a:pt x="3270250" y="1619252"/>
                </a:lnTo>
                <a:lnTo>
                  <a:pt x="3263900" y="1701800"/>
                </a:lnTo>
                <a:lnTo>
                  <a:pt x="3219450" y="1765300"/>
                </a:lnTo>
                <a:lnTo>
                  <a:pt x="3187700" y="1765300"/>
                </a:lnTo>
                <a:lnTo>
                  <a:pt x="3086100" y="1873252"/>
                </a:lnTo>
                <a:lnTo>
                  <a:pt x="3117850" y="1930400"/>
                </a:lnTo>
                <a:lnTo>
                  <a:pt x="3073400" y="1993900"/>
                </a:lnTo>
                <a:lnTo>
                  <a:pt x="3048000" y="2063748"/>
                </a:lnTo>
                <a:lnTo>
                  <a:pt x="3079750" y="2120900"/>
                </a:lnTo>
                <a:lnTo>
                  <a:pt x="3079750" y="2178052"/>
                </a:lnTo>
                <a:lnTo>
                  <a:pt x="2876550" y="2419348"/>
                </a:lnTo>
                <a:lnTo>
                  <a:pt x="2736850" y="2470148"/>
                </a:lnTo>
                <a:lnTo>
                  <a:pt x="2597150" y="2438400"/>
                </a:lnTo>
                <a:lnTo>
                  <a:pt x="2508250" y="2432052"/>
                </a:lnTo>
                <a:lnTo>
                  <a:pt x="2432050" y="2413000"/>
                </a:lnTo>
                <a:lnTo>
                  <a:pt x="2305050" y="2482852"/>
                </a:lnTo>
                <a:lnTo>
                  <a:pt x="2349500" y="2546348"/>
                </a:lnTo>
                <a:lnTo>
                  <a:pt x="2387600" y="2717800"/>
                </a:lnTo>
                <a:lnTo>
                  <a:pt x="2432050" y="2736852"/>
                </a:lnTo>
                <a:lnTo>
                  <a:pt x="2444750" y="2832100"/>
                </a:lnTo>
                <a:lnTo>
                  <a:pt x="2527300" y="2857500"/>
                </a:lnTo>
                <a:lnTo>
                  <a:pt x="2590800" y="2921000"/>
                </a:lnTo>
                <a:lnTo>
                  <a:pt x="2584450" y="3003548"/>
                </a:lnTo>
                <a:lnTo>
                  <a:pt x="2400300" y="3111500"/>
                </a:lnTo>
                <a:lnTo>
                  <a:pt x="2286000" y="3143252"/>
                </a:lnTo>
                <a:lnTo>
                  <a:pt x="2222500" y="3200400"/>
                </a:lnTo>
                <a:lnTo>
                  <a:pt x="2209800" y="3289300"/>
                </a:lnTo>
                <a:lnTo>
                  <a:pt x="2190750" y="3435348"/>
                </a:lnTo>
                <a:lnTo>
                  <a:pt x="2076450" y="3422652"/>
                </a:lnTo>
                <a:lnTo>
                  <a:pt x="2076450" y="3479800"/>
                </a:lnTo>
                <a:lnTo>
                  <a:pt x="1930400" y="3644900"/>
                </a:lnTo>
                <a:lnTo>
                  <a:pt x="1784350" y="3517900"/>
                </a:lnTo>
                <a:lnTo>
                  <a:pt x="1752600" y="3498852"/>
                </a:lnTo>
                <a:lnTo>
                  <a:pt x="1695450" y="3530600"/>
                </a:lnTo>
                <a:lnTo>
                  <a:pt x="1746250" y="3632200"/>
                </a:lnTo>
                <a:lnTo>
                  <a:pt x="1739900" y="3651252"/>
                </a:lnTo>
                <a:lnTo>
                  <a:pt x="1835150" y="3778252"/>
                </a:lnTo>
                <a:lnTo>
                  <a:pt x="1879600" y="3841748"/>
                </a:lnTo>
                <a:lnTo>
                  <a:pt x="1854200" y="3956052"/>
                </a:lnTo>
                <a:lnTo>
                  <a:pt x="1885950" y="4019548"/>
                </a:lnTo>
                <a:lnTo>
                  <a:pt x="1917700" y="4362452"/>
                </a:lnTo>
                <a:lnTo>
                  <a:pt x="1841500" y="4375148"/>
                </a:lnTo>
                <a:lnTo>
                  <a:pt x="1847066" y="4430816"/>
                </a:lnTo>
                <a:lnTo>
                  <a:pt x="1841500" y="4432300"/>
                </a:lnTo>
                <a:lnTo>
                  <a:pt x="1644650" y="4483100"/>
                </a:lnTo>
                <a:lnTo>
                  <a:pt x="1600200" y="4394200"/>
                </a:lnTo>
                <a:lnTo>
                  <a:pt x="1562100" y="4394200"/>
                </a:lnTo>
                <a:lnTo>
                  <a:pt x="1492250" y="4375148"/>
                </a:lnTo>
                <a:lnTo>
                  <a:pt x="1473200" y="4318000"/>
                </a:lnTo>
                <a:lnTo>
                  <a:pt x="1377950" y="4292600"/>
                </a:lnTo>
                <a:lnTo>
                  <a:pt x="1377950" y="4184652"/>
                </a:lnTo>
                <a:lnTo>
                  <a:pt x="1333500" y="4146548"/>
                </a:lnTo>
                <a:lnTo>
                  <a:pt x="1295400" y="4089400"/>
                </a:lnTo>
                <a:lnTo>
                  <a:pt x="1282700" y="3886200"/>
                </a:lnTo>
                <a:lnTo>
                  <a:pt x="1244600" y="3841748"/>
                </a:lnTo>
                <a:lnTo>
                  <a:pt x="1257300" y="3822700"/>
                </a:lnTo>
                <a:lnTo>
                  <a:pt x="1257300" y="3740148"/>
                </a:lnTo>
                <a:lnTo>
                  <a:pt x="1327150" y="3714748"/>
                </a:lnTo>
                <a:lnTo>
                  <a:pt x="1289050" y="3657600"/>
                </a:lnTo>
                <a:lnTo>
                  <a:pt x="1225550" y="3638548"/>
                </a:lnTo>
                <a:lnTo>
                  <a:pt x="1181100" y="3625852"/>
                </a:lnTo>
                <a:lnTo>
                  <a:pt x="1181100" y="3575052"/>
                </a:lnTo>
                <a:lnTo>
                  <a:pt x="1219200" y="3530600"/>
                </a:lnTo>
                <a:lnTo>
                  <a:pt x="1282700" y="3536948"/>
                </a:lnTo>
                <a:lnTo>
                  <a:pt x="1333500" y="3524252"/>
                </a:lnTo>
                <a:lnTo>
                  <a:pt x="1352550" y="3473452"/>
                </a:lnTo>
                <a:lnTo>
                  <a:pt x="1390650" y="3378200"/>
                </a:lnTo>
                <a:lnTo>
                  <a:pt x="1479550" y="3359148"/>
                </a:lnTo>
                <a:lnTo>
                  <a:pt x="1473200" y="3321052"/>
                </a:lnTo>
                <a:lnTo>
                  <a:pt x="1428750" y="3289300"/>
                </a:lnTo>
                <a:lnTo>
                  <a:pt x="1454150" y="3238500"/>
                </a:lnTo>
                <a:lnTo>
                  <a:pt x="1371600" y="3200400"/>
                </a:lnTo>
                <a:lnTo>
                  <a:pt x="1289050" y="3175000"/>
                </a:lnTo>
                <a:lnTo>
                  <a:pt x="1314450" y="3105148"/>
                </a:lnTo>
                <a:lnTo>
                  <a:pt x="1377950" y="3086100"/>
                </a:lnTo>
                <a:lnTo>
                  <a:pt x="1409700" y="3035300"/>
                </a:lnTo>
                <a:lnTo>
                  <a:pt x="1320800" y="2990852"/>
                </a:lnTo>
                <a:lnTo>
                  <a:pt x="1276350" y="2997200"/>
                </a:lnTo>
                <a:lnTo>
                  <a:pt x="1130300" y="2997200"/>
                </a:lnTo>
                <a:lnTo>
                  <a:pt x="1104900" y="3035300"/>
                </a:lnTo>
                <a:lnTo>
                  <a:pt x="1054100" y="3028948"/>
                </a:lnTo>
                <a:lnTo>
                  <a:pt x="996950" y="2978148"/>
                </a:lnTo>
                <a:lnTo>
                  <a:pt x="996950" y="2927348"/>
                </a:lnTo>
                <a:lnTo>
                  <a:pt x="1098550" y="2901948"/>
                </a:lnTo>
                <a:lnTo>
                  <a:pt x="1098550" y="2819400"/>
                </a:lnTo>
                <a:lnTo>
                  <a:pt x="1041400" y="2806700"/>
                </a:lnTo>
                <a:lnTo>
                  <a:pt x="1009650" y="2794000"/>
                </a:lnTo>
                <a:lnTo>
                  <a:pt x="1028700" y="2743200"/>
                </a:lnTo>
                <a:lnTo>
                  <a:pt x="1028700" y="2635252"/>
                </a:lnTo>
                <a:lnTo>
                  <a:pt x="1047750" y="2603500"/>
                </a:lnTo>
                <a:lnTo>
                  <a:pt x="1073150" y="2501900"/>
                </a:lnTo>
                <a:lnTo>
                  <a:pt x="1003300" y="2489200"/>
                </a:lnTo>
                <a:lnTo>
                  <a:pt x="895350" y="2425700"/>
                </a:lnTo>
                <a:lnTo>
                  <a:pt x="755650" y="2457452"/>
                </a:lnTo>
                <a:lnTo>
                  <a:pt x="609600" y="2495548"/>
                </a:lnTo>
                <a:lnTo>
                  <a:pt x="508000" y="2597148"/>
                </a:lnTo>
                <a:lnTo>
                  <a:pt x="412750" y="2660652"/>
                </a:lnTo>
                <a:lnTo>
                  <a:pt x="311150" y="2724148"/>
                </a:lnTo>
                <a:lnTo>
                  <a:pt x="273050" y="2806700"/>
                </a:lnTo>
                <a:lnTo>
                  <a:pt x="152400" y="2800348"/>
                </a:lnTo>
                <a:lnTo>
                  <a:pt x="133350" y="2755900"/>
                </a:lnTo>
                <a:lnTo>
                  <a:pt x="0" y="2781300"/>
                </a:lnTo>
                <a:lnTo>
                  <a:pt x="222250" y="2635252"/>
                </a:lnTo>
                <a:lnTo>
                  <a:pt x="330200" y="2616200"/>
                </a:lnTo>
                <a:lnTo>
                  <a:pt x="349250" y="2540000"/>
                </a:lnTo>
                <a:lnTo>
                  <a:pt x="419100" y="2540000"/>
                </a:lnTo>
                <a:lnTo>
                  <a:pt x="495300" y="2495548"/>
                </a:lnTo>
                <a:lnTo>
                  <a:pt x="806450" y="2336800"/>
                </a:lnTo>
                <a:lnTo>
                  <a:pt x="1104900" y="2152652"/>
                </a:lnTo>
                <a:lnTo>
                  <a:pt x="1301750" y="1885948"/>
                </a:lnTo>
                <a:lnTo>
                  <a:pt x="1644650" y="1739900"/>
                </a:lnTo>
                <a:lnTo>
                  <a:pt x="1847850" y="1606548"/>
                </a:lnTo>
                <a:lnTo>
                  <a:pt x="1924050" y="1447800"/>
                </a:lnTo>
                <a:lnTo>
                  <a:pt x="1968500" y="1377948"/>
                </a:lnTo>
                <a:lnTo>
                  <a:pt x="1930400" y="1168400"/>
                </a:lnTo>
                <a:lnTo>
                  <a:pt x="1974850" y="1054100"/>
                </a:lnTo>
                <a:lnTo>
                  <a:pt x="1955800" y="984252"/>
                </a:lnTo>
                <a:lnTo>
                  <a:pt x="2006600" y="838200"/>
                </a:lnTo>
                <a:lnTo>
                  <a:pt x="2076450" y="850900"/>
                </a:lnTo>
                <a:lnTo>
                  <a:pt x="2127250" y="831852"/>
                </a:lnTo>
                <a:lnTo>
                  <a:pt x="2165350" y="723900"/>
                </a:lnTo>
                <a:lnTo>
                  <a:pt x="2190750" y="488948"/>
                </a:lnTo>
                <a:lnTo>
                  <a:pt x="2336800" y="387348"/>
                </a:lnTo>
                <a:lnTo>
                  <a:pt x="2387600" y="317500"/>
                </a:lnTo>
                <a:lnTo>
                  <a:pt x="2571750" y="273052"/>
                </a:lnTo>
                <a:lnTo>
                  <a:pt x="2609850" y="273052"/>
                </a:lnTo>
                <a:lnTo>
                  <a:pt x="2635250" y="260348"/>
                </a:lnTo>
                <a:lnTo>
                  <a:pt x="2654300" y="139700"/>
                </a:lnTo>
                <a:lnTo>
                  <a:pt x="2641600" y="57148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3D64EBB-2E32-97B4-ED66-ACD20BD70507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愛媛県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E77440-CFD7-BB75-77FD-B82032EC081A}"/>
              </a:ext>
            </a:extLst>
          </p:cNvPr>
          <p:cNvSpPr txBox="1"/>
          <p:nvPr/>
        </p:nvSpPr>
        <p:spPr>
          <a:xfrm>
            <a:off x="874058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１位：高知県、２位：愛媛県、３位：徳島県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445664-C3B9-2052-F247-915948554F6A}"/>
              </a:ext>
            </a:extLst>
          </p:cNvPr>
          <p:cNvSpPr txBox="1"/>
          <p:nvPr/>
        </p:nvSpPr>
        <p:spPr>
          <a:xfrm>
            <a:off x="1694798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四国で２番目に広い都道府県は</a:t>
            </a: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E6AB80-5CD5-F977-9F91-7D82824CC7F0}"/>
              </a:ext>
            </a:extLst>
          </p:cNvPr>
          <p:cNvSpPr txBox="1"/>
          <p:nvPr/>
        </p:nvSpPr>
        <p:spPr>
          <a:xfrm>
            <a:off x="2618124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日本で２番目に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狭い都道府県は？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7724076-FEE2-97BA-8F4E-F585ACB9DAF2}"/>
              </a:ext>
            </a:extLst>
          </p:cNvPr>
          <p:cNvSpPr/>
          <p:nvPr/>
        </p:nvSpPr>
        <p:spPr>
          <a:xfrm>
            <a:off x="4295800" y="1763815"/>
            <a:ext cx="2767005" cy="3981836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2007426" h="2888770">
                <a:moveTo>
                  <a:pt x="1732790" y="2596668"/>
                </a:moveTo>
                <a:lnTo>
                  <a:pt x="1726822" y="2668292"/>
                </a:lnTo>
                <a:lnTo>
                  <a:pt x="1726822" y="2668292"/>
                </a:lnTo>
                <a:close/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32790" y="2596668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264ABD-9FB7-3278-535F-D7EC94E18E38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大阪府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A0DC2A-C54C-6FF9-88D7-3F4168CE4809}"/>
              </a:ext>
            </a:extLst>
          </p:cNvPr>
          <p:cNvSpPr txBox="1"/>
          <p:nvPr/>
        </p:nvSpPr>
        <p:spPr>
          <a:xfrm>
            <a:off x="874059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１位：香川県、２位：大阪府、３位：東京都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E51266E-BBDB-521D-AAA4-93CA2130448F}"/>
              </a:ext>
            </a:extLst>
          </p:cNvPr>
          <p:cNvSpPr txBox="1"/>
          <p:nvPr/>
        </p:nvSpPr>
        <p:spPr>
          <a:xfrm>
            <a:off x="1694799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日本で２番目に狭い都道府県は</a:t>
            </a: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8EB11B4-5C82-E33A-997A-E05175642429}"/>
              </a:ext>
            </a:extLst>
          </p:cNvPr>
          <p:cNvSpPr txBox="1"/>
          <p:nvPr/>
        </p:nvSpPr>
        <p:spPr>
          <a:xfrm>
            <a:off x="2618124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本州で２番目に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狭い都道府県は？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686D489-5105-D890-53C5-BFF91D5E3052}"/>
              </a:ext>
            </a:extLst>
          </p:cNvPr>
          <p:cNvSpPr/>
          <p:nvPr/>
        </p:nvSpPr>
        <p:spPr>
          <a:xfrm>
            <a:off x="2465856" y="2021851"/>
            <a:ext cx="7260288" cy="3513154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ECC9C7-677D-2DFE-2768-9F82C7E1E212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東京都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724B63E-44E5-66EC-BBC8-8A878C3021D5}"/>
              </a:ext>
            </a:extLst>
          </p:cNvPr>
          <p:cNvSpPr txBox="1"/>
          <p:nvPr/>
        </p:nvSpPr>
        <p:spPr>
          <a:xfrm>
            <a:off x="617580" y="5535005"/>
            <a:ext cx="10956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１位：大阪府、２位：東京都、３位：神奈川県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C8C7225-D52D-0E53-C84D-6A8671F2EEB7}"/>
              </a:ext>
            </a:extLst>
          </p:cNvPr>
          <p:cNvSpPr txBox="1"/>
          <p:nvPr/>
        </p:nvSpPr>
        <p:spPr>
          <a:xfrm>
            <a:off x="1694800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本州で２番目に狭い都道府県は</a:t>
            </a: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A54BC5-1F79-06AD-E5A3-DD289B3F2EC2}"/>
              </a:ext>
            </a:extLst>
          </p:cNvPr>
          <p:cNvSpPr txBox="1"/>
          <p:nvPr/>
        </p:nvSpPr>
        <p:spPr>
          <a:xfrm>
            <a:off x="2618124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九州で２番目に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狭い都道府県は？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3BA2D9A7-1A95-6FAA-1DCD-22323676B9B8}"/>
              </a:ext>
            </a:extLst>
          </p:cNvPr>
          <p:cNvSpPr/>
          <p:nvPr/>
        </p:nvSpPr>
        <p:spPr>
          <a:xfrm>
            <a:off x="3599180" y="1543547"/>
            <a:ext cx="4207010" cy="4533957"/>
          </a:xfrm>
          <a:custGeom>
            <a:avLst/>
            <a:gdLst>
              <a:gd name="connsiteX0" fmla="*/ 146549 w 713996"/>
              <a:gd name="connsiteY0" fmla="*/ 0 h 769484"/>
              <a:gd name="connsiteX1" fmla="*/ 146549 w 713996"/>
              <a:gd name="connsiteY1" fmla="*/ 22448 h 769484"/>
              <a:gd name="connsiteX2" fmla="*/ 161515 w 713996"/>
              <a:gd name="connsiteY2" fmla="*/ 27436 h 769484"/>
              <a:gd name="connsiteX3" fmla="*/ 173986 w 713996"/>
              <a:gd name="connsiteY3" fmla="*/ 27436 h 769484"/>
              <a:gd name="connsiteX4" fmla="*/ 178974 w 713996"/>
              <a:gd name="connsiteY4" fmla="*/ 32425 h 769484"/>
              <a:gd name="connsiteX5" fmla="*/ 203917 w 713996"/>
              <a:gd name="connsiteY5" fmla="*/ 14965 h 769484"/>
              <a:gd name="connsiteX6" fmla="*/ 223871 w 713996"/>
              <a:gd name="connsiteY6" fmla="*/ 21202 h 769484"/>
              <a:gd name="connsiteX7" fmla="*/ 238837 w 713996"/>
              <a:gd name="connsiteY7" fmla="*/ 22448 h 769484"/>
              <a:gd name="connsiteX8" fmla="*/ 241331 w 713996"/>
              <a:gd name="connsiteY8" fmla="*/ 42403 h 769484"/>
              <a:gd name="connsiteX9" fmla="*/ 242329 w 713996"/>
              <a:gd name="connsiteY9" fmla="*/ 46108 h 769484"/>
              <a:gd name="connsiteX10" fmla="*/ 221045 w 713996"/>
              <a:gd name="connsiteY10" fmla="*/ 85637 h 769484"/>
              <a:gd name="connsiteX11" fmla="*/ 262616 w 713996"/>
              <a:gd name="connsiteY11" fmla="*/ 135522 h 769484"/>
              <a:gd name="connsiteX12" fmla="*/ 260953 w 713996"/>
              <a:gd name="connsiteY12" fmla="*/ 190397 h 769484"/>
              <a:gd name="connsiteX13" fmla="*/ 285896 w 713996"/>
              <a:gd name="connsiteY13" fmla="*/ 203700 h 769484"/>
              <a:gd name="connsiteX14" fmla="*/ 325804 w 713996"/>
              <a:gd name="connsiteY14" fmla="*/ 215339 h 769484"/>
              <a:gd name="connsiteX15" fmla="*/ 364050 w 713996"/>
              <a:gd name="connsiteY15" fmla="*/ 208688 h 769484"/>
              <a:gd name="connsiteX16" fmla="*/ 377352 w 713996"/>
              <a:gd name="connsiteY16" fmla="*/ 255248 h 769484"/>
              <a:gd name="connsiteX17" fmla="*/ 352410 w 713996"/>
              <a:gd name="connsiteY17" fmla="*/ 261899 h 769484"/>
              <a:gd name="connsiteX18" fmla="*/ 362387 w 713996"/>
              <a:gd name="connsiteY18" fmla="*/ 291830 h 769484"/>
              <a:gd name="connsiteX19" fmla="*/ 402295 w 713996"/>
              <a:gd name="connsiteY19" fmla="*/ 316774 h 769484"/>
              <a:gd name="connsiteX20" fmla="*/ 407284 w 713996"/>
              <a:gd name="connsiteY20" fmla="*/ 331739 h 769484"/>
              <a:gd name="connsiteX21" fmla="*/ 432226 w 713996"/>
              <a:gd name="connsiteY21" fmla="*/ 350031 h 769484"/>
              <a:gd name="connsiteX22" fmla="*/ 462158 w 713996"/>
              <a:gd name="connsiteY22" fmla="*/ 374973 h 769484"/>
              <a:gd name="connsiteX23" fmla="*/ 485438 w 713996"/>
              <a:gd name="connsiteY23" fmla="*/ 381624 h 769484"/>
              <a:gd name="connsiteX24" fmla="*/ 493752 w 713996"/>
              <a:gd name="connsiteY24" fmla="*/ 384950 h 769484"/>
              <a:gd name="connsiteX25" fmla="*/ 492089 w 713996"/>
              <a:gd name="connsiteY25" fmla="*/ 396590 h 769484"/>
              <a:gd name="connsiteX26" fmla="*/ 573083 w 713996"/>
              <a:gd name="connsiteY26" fmla="*/ 408589 h 769484"/>
              <a:gd name="connsiteX27" fmla="*/ 568081 w 713996"/>
              <a:gd name="connsiteY27" fmla="*/ 430262 h 769484"/>
              <a:gd name="connsiteX28" fmla="*/ 535656 w 713996"/>
              <a:gd name="connsiteY28" fmla="*/ 450217 h 769484"/>
              <a:gd name="connsiteX29" fmla="*/ 535656 w 713996"/>
              <a:gd name="connsiteY29" fmla="*/ 461441 h 769484"/>
              <a:gd name="connsiteX30" fmla="*/ 560598 w 713996"/>
              <a:gd name="connsiteY30" fmla="*/ 503844 h 769484"/>
              <a:gd name="connsiteX31" fmla="*/ 579305 w 713996"/>
              <a:gd name="connsiteY31" fmla="*/ 505091 h 769484"/>
              <a:gd name="connsiteX32" fmla="*/ 595518 w 713996"/>
              <a:gd name="connsiteY32" fmla="*/ 490125 h 769484"/>
              <a:gd name="connsiteX33" fmla="*/ 655381 w 713996"/>
              <a:gd name="connsiteY33" fmla="*/ 481395 h 769484"/>
              <a:gd name="connsiteX34" fmla="*/ 674088 w 713996"/>
              <a:gd name="connsiteY34" fmla="*/ 501350 h 769484"/>
              <a:gd name="connsiteX35" fmla="*/ 709008 w 713996"/>
              <a:gd name="connsiteY35" fmla="*/ 573683 h 769484"/>
              <a:gd name="connsiteX36" fmla="*/ 706513 w 713996"/>
              <a:gd name="connsiteY36" fmla="*/ 599874 h 769484"/>
              <a:gd name="connsiteX37" fmla="*/ 713996 w 713996"/>
              <a:gd name="connsiteY37" fmla="*/ 611098 h 769484"/>
              <a:gd name="connsiteX38" fmla="*/ 686559 w 713996"/>
              <a:gd name="connsiteY38" fmla="*/ 646017 h 769484"/>
              <a:gd name="connsiteX39" fmla="*/ 695289 w 713996"/>
              <a:gd name="connsiteY39" fmla="*/ 668467 h 769484"/>
              <a:gd name="connsiteX40" fmla="*/ 685312 w 713996"/>
              <a:gd name="connsiteY40" fmla="*/ 682185 h 769484"/>
              <a:gd name="connsiteX41" fmla="*/ 645404 w 713996"/>
              <a:gd name="connsiteY41" fmla="*/ 698398 h 769484"/>
              <a:gd name="connsiteX42" fmla="*/ 619214 w 713996"/>
              <a:gd name="connsiteY42" fmla="*/ 700892 h 769484"/>
              <a:gd name="connsiteX43" fmla="*/ 612978 w 713996"/>
              <a:gd name="connsiteY43" fmla="*/ 724588 h 769484"/>
              <a:gd name="connsiteX44" fmla="*/ 599259 w 713996"/>
              <a:gd name="connsiteY44" fmla="*/ 724588 h 769484"/>
              <a:gd name="connsiteX45" fmla="*/ 593024 w 713996"/>
              <a:gd name="connsiteY45" fmla="*/ 738306 h 769484"/>
              <a:gd name="connsiteX46" fmla="*/ 566834 w 713996"/>
              <a:gd name="connsiteY46" fmla="*/ 738306 h 769484"/>
              <a:gd name="connsiteX47" fmla="*/ 554363 w 713996"/>
              <a:gd name="connsiteY47" fmla="*/ 745788 h 769484"/>
              <a:gd name="connsiteX48" fmla="*/ 543138 w 713996"/>
              <a:gd name="connsiteY48" fmla="*/ 732071 h 769484"/>
              <a:gd name="connsiteX49" fmla="*/ 508219 w 713996"/>
              <a:gd name="connsiteY49" fmla="*/ 713363 h 769484"/>
              <a:gd name="connsiteX50" fmla="*/ 505724 w 713996"/>
              <a:gd name="connsiteY50" fmla="*/ 667219 h 769484"/>
              <a:gd name="connsiteX51" fmla="*/ 525679 w 713996"/>
              <a:gd name="connsiteY51" fmla="*/ 670961 h 769484"/>
              <a:gd name="connsiteX52" fmla="*/ 574317 w 713996"/>
              <a:gd name="connsiteY52" fmla="*/ 628558 h 769484"/>
              <a:gd name="connsiteX53" fmla="*/ 576811 w 713996"/>
              <a:gd name="connsiteY53" fmla="*/ 606109 h 769484"/>
              <a:gd name="connsiteX54" fmla="*/ 564340 w 713996"/>
              <a:gd name="connsiteY54" fmla="*/ 599874 h 769484"/>
              <a:gd name="connsiteX55" fmla="*/ 559351 w 713996"/>
              <a:gd name="connsiteY55" fmla="*/ 586155 h 769484"/>
              <a:gd name="connsiteX56" fmla="*/ 561845 w 713996"/>
              <a:gd name="connsiteY56" fmla="*/ 576179 h 769484"/>
              <a:gd name="connsiteX57" fmla="*/ 551868 w 713996"/>
              <a:gd name="connsiteY57" fmla="*/ 561212 h 769484"/>
              <a:gd name="connsiteX58" fmla="*/ 518196 w 713996"/>
              <a:gd name="connsiteY58" fmla="*/ 567448 h 769484"/>
              <a:gd name="connsiteX59" fmla="*/ 508219 w 713996"/>
              <a:gd name="connsiteY59" fmla="*/ 572437 h 769484"/>
              <a:gd name="connsiteX60" fmla="*/ 495747 w 713996"/>
              <a:gd name="connsiteY60" fmla="*/ 561212 h 769484"/>
              <a:gd name="connsiteX61" fmla="*/ 465816 w 713996"/>
              <a:gd name="connsiteY61" fmla="*/ 563706 h 769484"/>
              <a:gd name="connsiteX62" fmla="*/ 440873 w 713996"/>
              <a:gd name="connsiteY62" fmla="*/ 591144 h 769484"/>
              <a:gd name="connsiteX63" fmla="*/ 395976 w 713996"/>
              <a:gd name="connsiteY63" fmla="*/ 599874 h 769484"/>
              <a:gd name="connsiteX64" fmla="*/ 392235 w 713996"/>
              <a:gd name="connsiteY64" fmla="*/ 591144 h 769484"/>
              <a:gd name="connsiteX65" fmla="*/ 373528 w 713996"/>
              <a:gd name="connsiteY65" fmla="*/ 593638 h 769484"/>
              <a:gd name="connsiteX66" fmla="*/ 372281 w 713996"/>
              <a:gd name="connsiteY66" fmla="*/ 604862 h 769484"/>
              <a:gd name="connsiteX67" fmla="*/ 376022 w 713996"/>
              <a:gd name="connsiteY67" fmla="*/ 613592 h 769484"/>
              <a:gd name="connsiteX68" fmla="*/ 348585 w 713996"/>
              <a:gd name="connsiteY68" fmla="*/ 641029 h 769484"/>
              <a:gd name="connsiteX69" fmla="*/ 321148 w 713996"/>
              <a:gd name="connsiteY69" fmla="*/ 693409 h 769484"/>
              <a:gd name="connsiteX70" fmla="*/ 278745 w 713996"/>
              <a:gd name="connsiteY70" fmla="*/ 712117 h 769484"/>
              <a:gd name="connsiteX71" fmla="*/ 281240 w 713996"/>
              <a:gd name="connsiteY71" fmla="*/ 729576 h 769484"/>
              <a:gd name="connsiteX72" fmla="*/ 243826 w 713996"/>
              <a:gd name="connsiteY72" fmla="*/ 760755 h 769484"/>
              <a:gd name="connsiteX73" fmla="*/ 208906 w 713996"/>
              <a:gd name="connsiteY73" fmla="*/ 769484 h 769484"/>
              <a:gd name="connsiteX74" fmla="*/ 220130 w 713996"/>
              <a:gd name="connsiteY74" fmla="*/ 754519 h 769484"/>
              <a:gd name="connsiteX75" fmla="*/ 248814 w 713996"/>
              <a:gd name="connsiteY75" fmla="*/ 702139 h 769484"/>
              <a:gd name="connsiteX76" fmla="*/ 258791 w 713996"/>
              <a:gd name="connsiteY76" fmla="*/ 695904 h 769484"/>
              <a:gd name="connsiteX77" fmla="*/ 261285 w 713996"/>
              <a:gd name="connsiteY77" fmla="*/ 662231 h 769484"/>
              <a:gd name="connsiteX78" fmla="*/ 273757 w 713996"/>
              <a:gd name="connsiteY78" fmla="*/ 655995 h 769484"/>
              <a:gd name="connsiteX79" fmla="*/ 272510 w 713996"/>
              <a:gd name="connsiteY79" fmla="*/ 619829 h 769484"/>
              <a:gd name="connsiteX80" fmla="*/ 253803 w 713996"/>
              <a:gd name="connsiteY80" fmla="*/ 596133 h 769484"/>
              <a:gd name="connsiteX81" fmla="*/ 252555 w 713996"/>
              <a:gd name="connsiteY81" fmla="*/ 587402 h 769484"/>
              <a:gd name="connsiteX82" fmla="*/ 226366 w 713996"/>
              <a:gd name="connsiteY82" fmla="*/ 559966 h 769484"/>
              <a:gd name="connsiteX83" fmla="*/ 225118 w 713996"/>
              <a:gd name="connsiteY83" fmla="*/ 545000 h 769484"/>
              <a:gd name="connsiteX84" fmla="*/ 215141 w 713996"/>
              <a:gd name="connsiteY84" fmla="*/ 537517 h 769484"/>
              <a:gd name="connsiteX85" fmla="*/ 202670 w 713996"/>
              <a:gd name="connsiteY85" fmla="*/ 542506 h 769484"/>
              <a:gd name="connsiteX86" fmla="*/ 175233 w 713996"/>
              <a:gd name="connsiteY86" fmla="*/ 526292 h 769484"/>
              <a:gd name="connsiteX87" fmla="*/ 159020 w 713996"/>
              <a:gd name="connsiteY87" fmla="*/ 501350 h 769484"/>
              <a:gd name="connsiteX88" fmla="*/ 147796 w 713996"/>
              <a:gd name="connsiteY88" fmla="*/ 471418 h 769484"/>
              <a:gd name="connsiteX89" fmla="*/ 132830 w 713996"/>
              <a:gd name="connsiteY89" fmla="*/ 442734 h 769484"/>
              <a:gd name="connsiteX90" fmla="*/ 109135 w 713996"/>
              <a:gd name="connsiteY90" fmla="*/ 409062 h 769484"/>
              <a:gd name="connsiteX91" fmla="*/ 110382 w 713996"/>
              <a:gd name="connsiteY91" fmla="*/ 380378 h 769484"/>
              <a:gd name="connsiteX92" fmla="*/ 129089 w 713996"/>
              <a:gd name="connsiteY92" fmla="*/ 361670 h 769484"/>
              <a:gd name="connsiteX93" fmla="*/ 121606 w 713996"/>
              <a:gd name="connsiteY93" fmla="*/ 335480 h 769484"/>
              <a:gd name="connsiteX94" fmla="*/ 142807 w 713996"/>
              <a:gd name="connsiteY94" fmla="*/ 268135 h 769484"/>
              <a:gd name="connsiteX95" fmla="*/ 191446 w 713996"/>
              <a:gd name="connsiteY95" fmla="*/ 295572 h 769484"/>
              <a:gd name="connsiteX96" fmla="*/ 196434 w 713996"/>
              <a:gd name="connsiteY96" fmla="*/ 311785 h 769484"/>
              <a:gd name="connsiteX97" fmla="*/ 206411 w 713996"/>
              <a:gd name="connsiteY97" fmla="*/ 311785 h 769484"/>
              <a:gd name="connsiteX98" fmla="*/ 220130 w 713996"/>
              <a:gd name="connsiteY98" fmla="*/ 319268 h 769484"/>
              <a:gd name="connsiteX99" fmla="*/ 201423 w 713996"/>
              <a:gd name="connsiteY99" fmla="*/ 347951 h 769484"/>
              <a:gd name="connsiteX100" fmla="*/ 200176 w 713996"/>
              <a:gd name="connsiteY100" fmla="*/ 367906 h 769484"/>
              <a:gd name="connsiteX101" fmla="*/ 231354 w 713996"/>
              <a:gd name="connsiteY101" fmla="*/ 354187 h 769484"/>
              <a:gd name="connsiteX102" fmla="*/ 257544 w 713996"/>
              <a:gd name="connsiteY102" fmla="*/ 361670 h 769484"/>
              <a:gd name="connsiteX103" fmla="*/ 260038 w 713996"/>
              <a:gd name="connsiteY103" fmla="*/ 392849 h 769484"/>
              <a:gd name="connsiteX104" fmla="*/ 256297 w 713996"/>
              <a:gd name="connsiteY104" fmla="*/ 400332 h 769484"/>
              <a:gd name="connsiteX105" fmla="*/ 252555 w 713996"/>
              <a:gd name="connsiteY105" fmla="*/ 432757 h 769484"/>
              <a:gd name="connsiteX106" fmla="*/ 240084 w 713996"/>
              <a:gd name="connsiteY106" fmla="*/ 431510 h 769484"/>
              <a:gd name="connsiteX107" fmla="*/ 236343 w 713996"/>
              <a:gd name="connsiteY107" fmla="*/ 457700 h 769484"/>
              <a:gd name="connsiteX108" fmla="*/ 253803 w 713996"/>
              <a:gd name="connsiteY108" fmla="*/ 468924 h 769484"/>
              <a:gd name="connsiteX109" fmla="*/ 248814 w 713996"/>
              <a:gd name="connsiteY109" fmla="*/ 487631 h 769484"/>
              <a:gd name="connsiteX110" fmla="*/ 282487 w 713996"/>
              <a:gd name="connsiteY110" fmla="*/ 523798 h 769484"/>
              <a:gd name="connsiteX111" fmla="*/ 321148 w 713996"/>
              <a:gd name="connsiteY111" fmla="*/ 486383 h 769484"/>
              <a:gd name="connsiteX112" fmla="*/ 352326 w 713996"/>
              <a:gd name="connsiteY112" fmla="*/ 493867 h 769484"/>
              <a:gd name="connsiteX113" fmla="*/ 399718 w 713996"/>
              <a:gd name="connsiteY113" fmla="*/ 523798 h 769484"/>
              <a:gd name="connsiteX114" fmla="*/ 410942 w 713996"/>
              <a:gd name="connsiteY114" fmla="*/ 516316 h 769484"/>
              <a:gd name="connsiteX115" fmla="*/ 379763 w 713996"/>
              <a:gd name="connsiteY115" fmla="*/ 481395 h 769484"/>
              <a:gd name="connsiteX116" fmla="*/ 381011 w 713996"/>
              <a:gd name="connsiteY116" fmla="*/ 467677 h 769484"/>
              <a:gd name="connsiteX117" fmla="*/ 349832 w 713996"/>
              <a:gd name="connsiteY117" fmla="*/ 441487 h 769484"/>
              <a:gd name="connsiteX118" fmla="*/ 348585 w 713996"/>
              <a:gd name="connsiteY118" fmla="*/ 405320 h 769484"/>
              <a:gd name="connsiteX119" fmla="*/ 369786 w 713996"/>
              <a:gd name="connsiteY119" fmla="*/ 382872 h 769484"/>
              <a:gd name="connsiteX120" fmla="*/ 362303 w 713996"/>
              <a:gd name="connsiteY120" fmla="*/ 347951 h 769484"/>
              <a:gd name="connsiteX121" fmla="*/ 313665 w 713996"/>
              <a:gd name="connsiteY121" fmla="*/ 308043 h 769484"/>
              <a:gd name="connsiteX122" fmla="*/ 292464 w 713996"/>
              <a:gd name="connsiteY122" fmla="*/ 311785 h 769484"/>
              <a:gd name="connsiteX123" fmla="*/ 279992 w 713996"/>
              <a:gd name="connsiteY123" fmla="*/ 315526 h 769484"/>
              <a:gd name="connsiteX124" fmla="*/ 261285 w 713996"/>
              <a:gd name="connsiteY124" fmla="*/ 296819 h 769484"/>
              <a:gd name="connsiteX125" fmla="*/ 245073 w 713996"/>
              <a:gd name="connsiteY125" fmla="*/ 299313 h 769484"/>
              <a:gd name="connsiteX126" fmla="*/ 241331 w 713996"/>
              <a:gd name="connsiteY126" fmla="*/ 284347 h 769484"/>
              <a:gd name="connsiteX127" fmla="*/ 242578 w 713996"/>
              <a:gd name="connsiteY127" fmla="*/ 238203 h 769484"/>
              <a:gd name="connsiteX128" fmla="*/ 198929 w 713996"/>
              <a:gd name="connsiteY128" fmla="*/ 235709 h 769484"/>
              <a:gd name="connsiteX129" fmla="*/ 191446 w 713996"/>
              <a:gd name="connsiteY129" fmla="*/ 214507 h 769484"/>
              <a:gd name="connsiteX130" fmla="*/ 182716 w 713996"/>
              <a:gd name="connsiteY130" fmla="*/ 213261 h 769484"/>
              <a:gd name="connsiteX131" fmla="*/ 170244 w 713996"/>
              <a:gd name="connsiteY131" fmla="*/ 231968 h 769484"/>
              <a:gd name="connsiteX132" fmla="*/ 144055 w 713996"/>
              <a:gd name="connsiteY132" fmla="*/ 236957 h 769484"/>
              <a:gd name="connsiteX133" fmla="*/ 129089 w 713996"/>
              <a:gd name="connsiteY133" fmla="*/ 209519 h 769484"/>
              <a:gd name="connsiteX134" fmla="*/ 111629 w 713996"/>
              <a:gd name="connsiteY134" fmla="*/ 209519 h 769484"/>
              <a:gd name="connsiteX135" fmla="*/ 117865 w 713996"/>
              <a:gd name="connsiteY135" fmla="*/ 170857 h 769484"/>
              <a:gd name="connsiteX136" fmla="*/ 97910 w 713996"/>
              <a:gd name="connsiteY136" fmla="*/ 184576 h 769484"/>
              <a:gd name="connsiteX137" fmla="*/ 90428 w 713996"/>
              <a:gd name="connsiteY137" fmla="*/ 172105 h 769484"/>
              <a:gd name="connsiteX138" fmla="*/ 72968 w 713996"/>
              <a:gd name="connsiteY138" fmla="*/ 168363 h 769484"/>
              <a:gd name="connsiteX139" fmla="*/ 70473 w 713996"/>
              <a:gd name="connsiteY139" fmla="*/ 159634 h 769484"/>
              <a:gd name="connsiteX140" fmla="*/ 60496 w 713996"/>
              <a:gd name="connsiteY140" fmla="*/ 157140 h 769484"/>
              <a:gd name="connsiteX141" fmla="*/ 53013 w 713996"/>
              <a:gd name="connsiteY141" fmla="*/ 148409 h 769484"/>
              <a:gd name="connsiteX142" fmla="*/ 59249 w 713996"/>
              <a:gd name="connsiteY142" fmla="*/ 135938 h 769484"/>
              <a:gd name="connsiteX143" fmla="*/ 58002 w 713996"/>
              <a:gd name="connsiteY143" fmla="*/ 123467 h 769484"/>
              <a:gd name="connsiteX144" fmla="*/ 72968 w 713996"/>
              <a:gd name="connsiteY144" fmla="*/ 108501 h 769484"/>
              <a:gd name="connsiteX145" fmla="*/ 77956 w 713996"/>
              <a:gd name="connsiteY145" fmla="*/ 89794 h 769484"/>
              <a:gd name="connsiteX146" fmla="*/ 84192 w 713996"/>
              <a:gd name="connsiteY146" fmla="*/ 74828 h 769484"/>
              <a:gd name="connsiteX147" fmla="*/ 70473 w 713996"/>
              <a:gd name="connsiteY147" fmla="*/ 73581 h 769484"/>
              <a:gd name="connsiteX148" fmla="*/ 62991 w 713996"/>
              <a:gd name="connsiteY148" fmla="*/ 56121 h 769484"/>
              <a:gd name="connsiteX149" fmla="*/ 62991 w 713996"/>
              <a:gd name="connsiteY149" fmla="*/ 32425 h 769484"/>
              <a:gd name="connsiteX150" fmla="*/ 51766 w 713996"/>
              <a:gd name="connsiteY150" fmla="*/ 32425 h 769484"/>
              <a:gd name="connsiteX151" fmla="*/ 39295 w 713996"/>
              <a:gd name="connsiteY151" fmla="*/ 46144 h 769484"/>
              <a:gd name="connsiteX152" fmla="*/ 29318 w 713996"/>
              <a:gd name="connsiteY152" fmla="*/ 51132 h 769484"/>
              <a:gd name="connsiteX153" fmla="*/ 33059 w 713996"/>
              <a:gd name="connsiteY153" fmla="*/ 66098 h 769484"/>
              <a:gd name="connsiteX154" fmla="*/ 16847 w 713996"/>
              <a:gd name="connsiteY154" fmla="*/ 76075 h 769484"/>
              <a:gd name="connsiteX155" fmla="*/ 19341 w 713996"/>
              <a:gd name="connsiteY155" fmla="*/ 93536 h 769484"/>
              <a:gd name="connsiteX156" fmla="*/ 9364 w 713996"/>
              <a:gd name="connsiteY156" fmla="*/ 94782 h 769484"/>
              <a:gd name="connsiteX157" fmla="*/ 11858 w 713996"/>
              <a:gd name="connsiteY157" fmla="*/ 109748 h 769484"/>
              <a:gd name="connsiteX158" fmla="*/ 0 w 713996"/>
              <a:gd name="connsiteY158" fmla="*/ 130371 h 769484"/>
              <a:gd name="connsiteX159" fmla="*/ 0 w 713996"/>
              <a:gd name="connsiteY159" fmla="*/ 28193 h 769484"/>
              <a:gd name="connsiteX160" fmla="*/ 18094 w 713996"/>
              <a:gd name="connsiteY160" fmla="*/ 13719 h 769484"/>
              <a:gd name="connsiteX161" fmla="*/ 23082 w 713996"/>
              <a:gd name="connsiteY161" fmla="*/ 9977 h 769484"/>
              <a:gd name="connsiteX162" fmla="*/ 34307 w 713996"/>
              <a:gd name="connsiteY162" fmla="*/ 2494 h 769484"/>
              <a:gd name="connsiteX163" fmla="*/ 59249 w 713996"/>
              <a:gd name="connsiteY163" fmla="*/ 17460 h 769484"/>
              <a:gd name="connsiteX164" fmla="*/ 71721 w 713996"/>
              <a:gd name="connsiteY164" fmla="*/ 6236 h 769484"/>
              <a:gd name="connsiteX165" fmla="*/ 92922 w 713996"/>
              <a:gd name="connsiteY165" fmla="*/ 17460 h 769484"/>
              <a:gd name="connsiteX166" fmla="*/ 109135 w 713996"/>
              <a:gd name="connsiteY166" fmla="*/ 14965 h 769484"/>
              <a:gd name="connsiteX167" fmla="*/ 126595 w 713996"/>
              <a:gd name="connsiteY167" fmla="*/ 17460 h 769484"/>
              <a:gd name="connsiteX0" fmla="*/ 400549 w 967996"/>
              <a:gd name="connsiteY0" fmla="*/ 0 h 769484"/>
              <a:gd name="connsiteX1" fmla="*/ 400549 w 967996"/>
              <a:gd name="connsiteY1" fmla="*/ 22448 h 769484"/>
              <a:gd name="connsiteX2" fmla="*/ 415515 w 967996"/>
              <a:gd name="connsiteY2" fmla="*/ 27436 h 769484"/>
              <a:gd name="connsiteX3" fmla="*/ 427986 w 967996"/>
              <a:gd name="connsiteY3" fmla="*/ 27436 h 769484"/>
              <a:gd name="connsiteX4" fmla="*/ 432974 w 967996"/>
              <a:gd name="connsiteY4" fmla="*/ 32425 h 769484"/>
              <a:gd name="connsiteX5" fmla="*/ 457917 w 967996"/>
              <a:gd name="connsiteY5" fmla="*/ 14965 h 769484"/>
              <a:gd name="connsiteX6" fmla="*/ 477871 w 967996"/>
              <a:gd name="connsiteY6" fmla="*/ 21202 h 769484"/>
              <a:gd name="connsiteX7" fmla="*/ 492837 w 967996"/>
              <a:gd name="connsiteY7" fmla="*/ 22448 h 769484"/>
              <a:gd name="connsiteX8" fmla="*/ 495331 w 967996"/>
              <a:gd name="connsiteY8" fmla="*/ 42403 h 769484"/>
              <a:gd name="connsiteX9" fmla="*/ 496329 w 967996"/>
              <a:gd name="connsiteY9" fmla="*/ 46108 h 769484"/>
              <a:gd name="connsiteX10" fmla="*/ 475045 w 967996"/>
              <a:gd name="connsiteY10" fmla="*/ 85637 h 769484"/>
              <a:gd name="connsiteX11" fmla="*/ 516616 w 967996"/>
              <a:gd name="connsiteY11" fmla="*/ 135522 h 769484"/>
              <a:gd name="connsiteX12" fmla="*/ 514953 w 967996"/>
              <a:gd name="connsiteY12" fmla="*/ 190397 h 769484"/>
              <a:gd name="connsiteX13" fmla="*/ 539896 w 967996"/>
              <a:gd name="connsiteY13" fmla="*/ 203700 h 769484"/>
              <a:gd name="connsiteX14" fmla="*/ 579804 w 967996"/>
              <a:gd name="connsiteY14" fmla="*/ 215339 h 769484"/>
              <a:gd name="connsiteX15" fmla="*/ 618050 w 967996"/>
              <a:gd name="connsiteY15" fmla="*/ 208688 h 769484"/>
              <a:gd name="connsiteX16" fmla="*/ 631352 w 967996"/>
              <a:gd name="connsiteY16" fmla="*/ 255248 h 769484"/>
              <a:gd name="connsiteX17" fmla="*/ 606410 w 967996"/>
              <a:gd name="connsiteY17" fmla="*/ 261899 h 769484"/>
              <a:gd name="connsiteX18" fmla="*/ 616387 w 967996"/>
              <a:gd name="connsiteY18" fmla="*/ 291830 h 769484"/>
              <a:gd name="connsiteX19" fmla="*/ 656295 w 967996"/>
              <a:gd name="connsiteY19" fmla="*/ 316774 h 769484"/>
              <a:gd name="connsiteX20" fmla="*/ 661284 w 967996"/>
              <a:gd name="connsiteY20" fmla="*/ 331739 h 769484"/>
              <a:gd name="connsiteX21" fmla="*/ 686226 w 967996"/>
              <a:gd name="connsiteY21" fmla="*/ 350031 h 769484"/>
              <a:gd name="connsiteX22" fmla="*/ 716158 w 967996"/>
              <a:gd name="connsiteY22" fmla="*/ 374973 h 769484"/>
              <a:gd name="connsiteX23" fmla="*/ 739438 w 967996"/>
              <a:gd name="connsiteY23" fmla="*/ 381624 h 769484"/>
              <a:gd name="connsiteX24" fmla="*/ 747752 w 967996"/>
              <a:gd name="connsiteY24" fmla="*/ 384950 h 769484"/>
              <a:gd name="connsiteX25" fmla="*/ 746089 w 967996"/>
              <a:gd name="connsiteY25" fmla="*/ 396590 h 769484"/>
              <a:gd name="connsiteX26" fmla="*/ 827083 w 967996"/>
              <a:gd name="connsiteY26" fmla="*/ 408589 h 769484"/>
              <a:gd name="connsiteX27" fmla="*/ 822081 w 967996"/>
              <a:gd name="connsiteY27" fmla="*/ 430262 h 769484"/>
              <a:gd name="connsiteX28" fmla="*/ 789656 w 967996"/>
              <a:gd name="connsiteY28" fmla="*/ 450217 h 769484"/>
              <a:gd name="connsiteX29" fmla="*/ 789656 w 967996"/>
              <a:gd name="connsiteY29" fmla="*/ 461441 h 769484"/>
              <a:gd name="connsiteX30" fmla="*/ 814598 w 967996"/>
              <a:gd name="connsiteY30" fmla="*/ 503844 h 769484"/>
              <a:gd name="connsiteX31" fmla="*/ 833305 w 967996"/>
              <a:gd name="connsiteY31" fmla="*/ 505091 h 769484"/>
              <a:gd name="connsiteX32" fmla="*/ 849518 w 967996"/>
              <a:gd name="connsiteY32" fmla="*/ 490125 h 769484"/>
              <a:gd name="connsiteX33" fmla="*/ 909381 w 967996"/>
              <a:gd name="connsiteY33" fmla="*/ 481395 h 769484"/>
              <a:gd name="connsiteX34" fmla="*/ 928088 w 967996"/>
              <a:gd name="connsiteY34" fmla="*/ 501350 h 769484"/>
              <a:gd name="connsiteX35" fmla="*/ 963008 w 967996"/>
              <a:gd name="connsiteY35" fmla="*/ 573683 h 769484"/>
              <a:gd name="connsiteX36" fmla="*/ 960513 w 967996"/>
              <a:gd name="connsiteY36" fmla="*/ 599874 h 769484"/>
              <a:gd name="connsiteX37" fmla="*/ 967996 w 967996"/>
              <a:gd name="connsiteY37" fmla="*/ 611098 h 769484"/>
              <a:gd name="connsiteX38" fmla="*/ 940559 w 967996"/>
              <a:gd name="connsiteY38" fmla="*/ 646017 h 769484"/>
              <a:gd name="connsiteX39" fmla="*/ 949289 w 967996"/>
              <a:gd name="connsiteY39" fmla="*/ 668467 h 769484"/>
              <a:gd name="connsiteX40" fmla="*/ 939312 w 967996"/>
              <a:gd name="connsiteY40" fmla="*/ 682185 h 769484"/>
              <a:gd name="connsiteX41" fmla="*/ 899404 w 967996"/>
              <a:gd name="connsiteY41" fmla="*/ 698398 h 769484"/>
              <a:gd name="connsiteX42" fmla="*/ 873214 w 967996"/>
              <a:gd name="connsiteY42" fmla="*/ 700892 h 769484"/>
              <a:gd name="connsiteX43" fmla="*/ 866978 w 967996"/>
              <a:gd name="connsiteY43" fmla="*/ 724588 h 769484"/>
              <a:gd name="connsiteX44" fmla="*/ 853259 w 967996"/>
              <a:gd name="connsiteY44" fmla="*/ 724588 h 769484"/>
              <a:gd name="connsiteX45" fmla="*/ 847024 w 967996"/>
              <a:gd name="connsiteY45" fmla="*/ 738306 h 769484"/>
              <a:gd name="connsiteX46" fmla="*/ 820834 w 967996"/>
              <a:gd name="connsiteY46" fmla="*/ 738306 h 769484"/>
              <a:gd name="connsiteX47" fmla="*/ 808363 w 967996"/>
              <a:gd name="connsiteY47" fmla="*/ 745788 h 769484"/>
              <a:gd name="connsiteX48" fmla="*/ 797138 w 967996"/>
              <a:gd name="connsiteY48" fmla="*/ 732071 h 769484"/>
              <a:gd name="connsiteX49" fmla="*/ 762219 w 967996"/>
              <a:gd name="connsiteY49" fmla="*/ 713363 h 769484"/>
              <a:gd name="connsiteX50" fmla="*/ 759724 w 967996"/>
              <a:gd name="connsiteY50" fmla="*/ 667219 h 769484"/>
              <a:gd name="connsiteX51" fmla="*/ 779679 w 967996"/>
              <a:gd name="connsiteY51" fmla="*/ 670961 h 769484"/>
              <a:gd name="connsiteX52" fmla="*/ 828317 w 967996"/>
              <a:gd name="connsiteY52" fmla="*/ 628558 h 769484"/>
              <a:gd name="connsiteX53" fmla="*/ 830811 w 967996"/>
              <a:gd name="connsiteY53" fmla="*/ 606109 h 769484"/>
              <a:gd name="connsiteX54" fmla="*/ 818340 w 967996"/>
              <a:gd name="connsiteY54" fmla="*/ 599874 h 769484"/>
              <a:gd name="connsiteX55" fmla="*/ 813351 w 967996"/>
              <a:gd name="connsiteY55" fmla="*/ 586155 h 769484"/>
              <a:gd name="connsiteX56" fmla="*/ 815845 w 967996"/>
              <a:gd name="connsiteY56" fmla="*/ 576179 h 769484"/>
              <a:gd name="connsiteX57" fmla="*/ 805868 w 967996"/>
              <a:gd name="connsiteY57" fmla="*/ 561212 h 769484"/>
              <a:gd name="connsiteX58" fmla="*/ 772196 w 967996"/>
              <a:gd name="connsiteY58" fmla="*/ 567448 h 769484"/>
              <a:gd name="connsiteX59" fmla="*/ 762219 w 967996"/>
              <a:gd name="connsiteY59" fmla="*/ 572437 h 769484"/>
              <a:gd name="connsiteX60" fmla="*/ 749747 w 967996"/>
              <a:gd name="connsiteY60" fmla="*/ 561212 h 769484"/>
              <a:gd name="connsiteX61" fmla="*/ 719816 w 967996"/>
              <a:gd name="connsiteY61" fmla="*/ 563706 h 769484"/>
              <a:gd name="connsiteX62" fmla="*/ 694873 w 967996"/>
              <a:gd name="connsiteY62" fmla="*/ 591144 h 769484"/>
              <a:gd name="connsiteX63" fmla="*/ 649976 w 967996"/>
              <a:gd name="connsiteY63" fmla="*/ 599874 h 769484"/>
              <a:gd name="connsiteX64" fmla="*/ 646235 w 967996"/>
              <a:gd name="connsiteY64" fmla="*/ 591144 h 769484"/>
              <a:gd name="connsiteX65" fmla="*/ 627528 w 967996"/>
              <a:gd name="connsiteY65" fmla="*/ 593638 h 769484"/>
              <a:gd name="connsiteX66" fmla="*/ 626281 w 967996"/>
              <a:gd name="connsiteY66" fmla="*/ 604862 h 769484"/>
              <a:gd name="connsiteX67" fmla="*/ 630022 w 967996"/>
              <a:gd name="connsiteY67" fmla="*/ 613592 h 769484"/>
              <a:gd name="connsiteX68" fmla="*/ 602585 w 967996"/>
              <a:gd name="connsiteY68" fmla="*/ 641029 h 769484"/>
              <a:gd name="connsiteX69" fmla="*/ 575148 w 967996"/>
              <a:gd name="connsiteY69" fmla="*/ 693409 h 769484"/>
              <a:gd name="connsiteX70" fmla="*/ 532745 w 967996"/>
              <a:gd name="connsiteY70" fmla="*/ 712117 h 769484"/>
              <a:gd name="connsiteX71" fmla="*/ 535240 w 967996"/>
              <a:gd name="connsiteY71" fmla="*/ 729576 h 769484"/>
              <a:gd name="connsiteX72" fmla="*/ 497826 w 967996"/>
              <a:gd name="connsiteY72" fmla="*/ 760755 h 769484"/>
              <a:gd name="connsiteX73" fmla="*/ 462906 w 967996"/>
              <a:gd name="connsiteY73" fmla="*/ 769484 h 769484"/>
              <a:gd name="connsiteX74" fmla="*/ 474130 w 967996"/>
              <a:gd name="connsiteY74" fmla="*/ 754519 h 769484"/>
              <a:gd name="connsiteX75" fmla="*/ 502814 w 967996"/>
              <a:gd name="connsiteY75" fmla="*/ 702139 h 769484"/>
              <a:gd name="connsiteX76" fmla="*/ 512791 w 967996"/>
              <a:gd name="connsiteY76" fmla="*/ 695904 h 769484"/>
              <a:gd name="connsiteX77" fmla="*/ 515285 w 967996"/>
              <a:gd name="connsiteY77" fmla="*/ 662231 h 769484"/>
              <a:gd name="connsiteX78" fmla="*/ 527757 w 967996"/>
              <a:gd name="connsiteY78" fmla="*/ 655995 h 769484"/>
              <a:gd name="connsiteX79" fmla="*/ 526510 w 967996"/>
              <a:gd name="connsiteY79" fmla="*/ 619829 h 769484"/>
              <a:gd name="connsiteX80" fmla="*/ 507803 w 967996"/>
              <a:gd name="connsiteY80" fmla="*/ 596133 h 769484"/>
              <a:gd name="connsiteX81" fmla="*/ 506555 w 967996"/>
              <a:gd name="connsiteY81" fmla="*/ 587402 h 769484"/>
              <a:gd name="connsiteX82" fmla="*/ 480366 w 967996"/>
              <a:gd name="connsiteY82" fmla="*/ 559966 h 769484"/>
              <a:gd name="connsiteX83" fmla="*/ 479118 w 967996"/>
              <a:gd name="connsiteY83" fmla="*/ 545000 h 769484"/>
              <a:gd name="connsiteX84" fmla="*/ 469141 w 967996"/>
              <a:gd name="connsiteY84" fmla="*/ 537517 h 769484"/>
              <a:gd name="connsiteX85" fmla="*/ 456670 w 967996"/>
              <a:gd name="connsiteY85" fmla="*/ 542506 h 769484"/>
              <a:gd name="connsiteX86" fmla="*/ 429233 w 967996"/>
              <a:gd name="connsiteY86" fmla="*/ 526292 h 769484"/>
              <a:gd name="connsiteX87" fmla="*/ 413020 w 967996"/>
              <a:gd name="connsiteY87" fmla="*/ 501350 h 769484"/>
              <a:gd name="connsiteX88" fmla="*/ 401796 w 967996"/>
              <a:gd name="connsiteY88" fmla="*/ 471418 h 769484"/>
              <a:gd name="connsiteX89" fmla="*/ 386830 w 967996"/>
              <a:gd name="connsiteY89" fmla="*/ 442734 h 769484"/>
              <a:gd name="connsiteX90" fmla="*/ 363135 w 967996"/>
              <a:gd name="connsiteY90" fmla="*/ 409062 h 769484"/>
              <a:gd name="connsiteX91" fmla="*/ 364382 w 967996"/>
              <a:gd name="connsiteY91" fmla="*/ 380378 h 769484"/>
              <a:gd name="connsiteX92" fmla="*/ 383089 w 967996"/>
              <a:gd name="connsiteY92" fmla="*/ 361670 h 769484"/>
              <a:gd name="connsiteX93" fmla="*/ 375606 w 967996"/>
              <a:gd name="connsiteY93" fmla="*/ 335480 h 769484"/>
              <a:gd name="connsiteX94" fmla="*/ 396807 w 967996"/>
              <a:gd name="connsiteY94" fmla="*/ 268135 h 769484"/>
              <a:gd name="connsiteX95" fmla="*/ 445446 w 967996"/>
              <a:gd name="connsiteY95" fmla="*/ 295572 h 769484"/>
              <a:gd name="connsiteX96" fmla="*/ 450434 w 967996"/>
              <a:gd name="connsiteY96" fmla="*/ 311785 h 769484"/>
              <a:gd name="connsiteX97" fmla="*/ 460411 w 967996"/>
              <a:gd name="connsiteY97" fmla="*/ 311785 h 769484"/>
              <a:gd name="connsiteX98" fmla="*/ 474130 w 967996"/>
              <a:gd name="connsiteY98" fmla="*/ 319268 h 769484"/>
              <a:gd name="connsiteX99" fmla="*/ 455423 w 967996"/>
              <a:gd name="connsiteY99" fmla="*/ 347951 h 769484"/>
              <a:gd name="connsiteX100" fmla="*/ 454176 w 967996"/>
              <a:gd name="connsiteY100" fmla="*/ 367906 h 769484"/>
              <a:gd name="connsiteX101" fmla="*/ 485354 w 967996"/>
              <a:gd name="connsiteY101" fmla="*/ 354187 h 769484"/>
              <a:gd name="connsiteX102" fmla="*/ 511544 w 967996"/>
              <a:gd name="connsiteY102" fmla="*/ 361670 h 769484"/>
              <a:gd name="connsiteX103" fmla="*/ 514038 w 967996"/>
              <a:gd name="connsiteY103" fmla="*/ 392849 h 769484"/>
              <a:gd name="connsiteX104" fmla="*/ 510297 w 967996"/>
              <a:gd name="connsiteY104" fmla="*/ 400332 h 769484"/>
              <a:gd name="connsiteX105" fmla="*/ 506555 w 967996"/>
              <a:gd name="connsiteY105" fmla="*/ 432757 h 769484"/>
              <a:gd name="connsiteX106" fmla="*/ 494084 w 967996"/>
              <a:gd name="connsiteY106" fmla="*/ 431510 h 769484"/>
              <a:gd name="connsiteX107" fmla="*/ 490343 w 967996"/>
              <a:gd name="connsiteY107" fmla="*/ 457700 h 769484"/>
              <a:gd name="connsiteX108" fmla="*/ 507803 w 967996"/>
              <a:gd name="connsiteY108" fmla="*/ 468924 h 769484"/>
              <a:gd name="connsiteX109" fmla="*/ 502814 w 967996"/>
              <a:gd name="connsiteY109" fmla="*/ 487631 h 769484"/>
              <a:gd name="connsiteX110" fmla="*/ 536487 w 967996"/>
              <a:gd name="connsiteY110" fmla="*/ 523798 h 769484"/>
              <a:gd name="connsiteX111" fmla="*/ 575148 w 967996"/>
              <a:gd name="connsiteY111" fmla="*/ 486383 h 769484"/>
              <a:gd name="connsiteX112" fmla="*/ 606326 w 967996"/>
              <a:gd name="connsiteY112" fmla="*/ 493867 h 769484"/>
              <a:gd name="connsiteX113" fmla="*/ 653718 w 967996"/>
              <a:gd name="connsiteY113" fmla="*/ 523798 h 769484"/>
              <a:gd name="connsiteX114" fmla="*/ 664942 w 967996"/>
              <a:gd name="connsiteY114" fmla="*/ 516316 h 769484"/>
              <a:gd name="connsiteX115" fmla="*/ 633763 w 967996"/>
              <a:gd name="connsiteY115" fmla="*/ 481395 h 769484"/>
              <a:gd name="connsiteX116" fmla="*/ 635011 w 967996"/>
              <a:gd name="connsiteY116" fmla="*/ 467677 h 769484"/>
              <a:gd name="connsiteX117" fmla="*/ 603832 w 967996"/>
              <a:gd name="connsiteY117" fmla="*/ 441487 h 769484"/>
              <a:gd name="connsiteX118" fmla="*/ 602585 w 967996"/>
              <a:gd name="connsiteY118" fmla="*/ 405320 h 769484"/>
              <a:gd name="connsiteX119" fmla="*/ 623786 w 967996"/>
              <a:gd name="connsiteY119" fmla="*/ 382872 h 769484"/>
              <a:gd name="connsiteX120" fmla="*/ 616303 w 967996"/>
              <a:gd name="connsiteY120" fmla="*/ 347951 h 769484"/>
              <a:gd name="connsiteX121" fmla="*/ 567665 w 967996"/>
              <a:gd name="connsiteY121" fmla="*/ 308043 h 769484"/>
              <a:gd name="connsiteX122" fmla="*/ 546464 w 967996"/>
              <a:gd name="connsiteY122" fmla="*/ 311785 h 769484"/>
              <a:gd name="connsiteX123" fmla="*/ 533992 w 967996"/>
              <a:gd name="connsiteY123" fmla="*/ 315526 h 769484"/>
              <a:gd name="connsiteX124" fmla="*/ 515285 w 967996"/>
              <a:gd name="connsiteY124" fmla="*/ 296819 h 769484"/>
              <a:gd name="connsiteX125" fmla="*/ 499073 w 967996"/>
              <a:gd name="connsiteY125" fmla="*/ 299313 h 769484"/>
              <a:gd name="connsiteX126" fmla="*/ 495331 w 967996"/>
              <a:gd name="connsiteY126" fmla="*/ 284347 h 769484"/>
              <a:gd name="connsiteX127" fmla="*/ 496578 w 967996"/>
              <a:gd name="connsiteY127" fmla="*/ 238203 h 769484"/>
              <a:gd name="connsiteX128" fmla="*/ 452929 w 967996"/>
              <a:gd name="connsiteY128" fmla="*/ 235709 h 769484"/>
              <a:gd name="connsiteX129" fmla="*/ 445446 w 967996"/>
              <a:gd name="connsiteY129" fmla="*/ 214507 h 769484"/>
              <a:gd name="connsiteX130" fmla="*/ 436716 w 967996"/>
              <a:gd name="connsiteY130" fmla="*/ 213261 h 769484"/>
              <a:gd name="connsiteX131" fmla="*/ 424244 w 967996"/>
              <a:gd name="connsiteY131" fmla="*/ 231968 h 769484"/>
              <a:gd name="connsiteX132" fmla="*/ 398055 w 967996"/>
              <a:gd name="connsiteY132" fmla="*/ 236957 h 769484"/>
              <a:gd name="connsiteX133" fmla="*/ 383089 w 967996"/>
              <a:gd name="connsiteY133" fmla="*/ 209519 h 769484"/>
              <a:gd name="connsiteX134" fmla="*/ 365629 w 967996"/>
              <a:gd name="connsiteY134" fmla="*/ 209519 h 769484"/>
              <a:gd name="connsiteX135" fmla="*/ 371865 w 967996"/>
              <a:gd name="connsiteY135" fmla="*/ 170857 h 769484"/>
              <a:gd name="connsiteX136" fmla="*/ 351910 w 967996"/>
              <a:gd name="connsiteY136" fmla="*/ 184576 h 769484"/>
              <a:gd name="connsiteX137" fmla="*/ 344428 w 967996"/>
              <a:gd name="connsiteY137" fmla="*/ 172105 h 769484"/>
              <a:gd name="connsiteX138" fmla="*/ 326968 w 967996"/>
              <a:gd name="connsiteY138" fmla="*/ 168363 h 769484"/>
              <a:gd name="connsiteX139" fmla="*/ 324473 w 967996"/>
              <a:gd name="connsiteY139" fmla="*/ 159634 h 769484"/>
              <a:gd name="connsiteX140" fmla="*/ 314496 w 967996"/>
              <a:gd name="connsiteY140" fmla="*/ 157140 h 769484"/>
              <a:gd name="connsiteX141" fmla="*/ 307013 w 967996"/>
              <a:gd name="connsiteY141" fmla="*/ 148409 h 769484"/>
              <a:gd name="connsiteX142" fmla="*/ 313249 w 967996"/>
              <a:gd name="connsiteY142" fmla="*/ 135938 h 769484"/>
              <a:gd name="connsiteX143" fmla="*/ 312002 w 967996"/>
              <a:gd name="connsiteY143" fmla="*/ 123467 h 769484"/>
              <a:gd name="connsiteX144" fmla="*/ 326968 w 967996"/>
              <a:gd name="connsiteY144" fmla="*/ 108501 h 769484"/>
              <a:gd name="connsiteX145" fmla="*/ 331956 w 967996"/>
              <a:gd name="connsiteY145" fmla="*/ 89794 h 769484"/>
              <a:gd name="connsiteX146" fmla="*/ 338192 w 967996"/>
              <a:gd name="connsiteY146" fmla="*/ 74828 h 769484"/>
              <a:gd name="connsiteX147" fmla="*/ 324473 w 967996"/>
              <a:gd name="connsiteY147" fmla="*/ 73581 h 769484"/>
              <a:gd name="connsiteX148" fmla="*/ 316991 w 967996"/>
              <a:gd name="connsiteY148" fmla="*/ 56121 h 769484"/>
              <a:gd name="connsiteX149" fmla="*/ 316991 w 967996"/>
              <a:gd name="connsiteY149" fmla="*/ 32425 h 769484"/>
              <a:gd name="connsiteX150" fmla="*/ 305766 w 967996"/>
              <a:gd name="connsiteY150" fmla="*/ 32425 h 769484"/>
              <a:gd name="connsiteX151" fmla="*/ 293295 w 967996"/>
              <a:gd name="connsiteY151" fmla="*/ 46144 h 769484"/>
              <a:gd name="connsiteX152" fmla="*/ 283318 w 967996"/>
              <a:gd name="connsiteY152" fmla="*/ 51132 h 769484"/>
              <a:gd name="connsiteX153" fmla="*/ 287059 w 967996"/>
              <a:gd name="connsiteY153" fmla="*/ 66098 h 769484"/>
              <a:gd name="connsiteX154" fmla="*/ 270847 w 967996"/>
              <a:gd name="connsiteY154" fmla="*/ 76075 h 769484"/>
              <a:gd name="connsiteX155" fmla="*/ 273341 w 967996"/>
              <a:gd name="connsiteY155" fmla="*/ 93536 h 769484"/>
              <a:gd name="connsiteX156" fmla="*/ 263364 w 967996"/>
              <a:gd name="connsiteY156" fmla="*/ 94782 h 769484"/>
              <a:gd name="connsiteX157" fmla="*/ 265858 w 967996"/>
              <a:gd name="connsiteY157" fmla="*/ 109748 h 769484"/>
              <a:gd name="connsiteX158" fmla="*/ 254000 w 967996"/>
              <a:gd name="connsiteY158" fmla="*/ 130371 h 769484"/>
              <a:gd name="connsiteX159" fmla="*/ 0 w 967996"/>
              <a:gd name="connsiteY159" fmla="*/ 47127 h 769484"/>
              <a:gd name="connsiteX160" fmla="*/ 254000 w 967996"/>
              <a:gd name="connsiteY160" fmla="*/ 28193 h 769484"/>
              <a:gd name="connsiteX161" fmla="*/ 272094 w 967996"/>
              <a:gd name="connsiteY161" fmla="*/ 13719 h 769484"/>
              <a:gd name="connsiteX162" fmla="*/ 277082 w 967996"/>
              <a:gd name="connsiteY162" fmla="*/ 9977 h 769484"/>
              <a:gd name="connsiteX163" fmla="*/ 288307 w 967996"/>
              <a:gd name="connsiteY163" fmla="*/ 2494 h 769484"/>
              <a:gd name="connsiteX164" fmla="*/ 313249 w 967996"/>
              <a:gd name="connsiteY164" fmla="*/ 17460 h 769484"/>
              <a:gd name="connsiteX165" fmla="*/ 325721 w 967996"/>
              <a:gd name="connsiteY165" fmla="*/ 6236 h 769484"/>
              <a:gd name="connsiteX166" fmla="*/ 346922 w 967996"/>
              <a:gd name="connsiteY166" fmla="*/ 17460 h 769484"/>
              <a:gd name="connsiteX167" fmla="*/ 363135 w 967996"/>
              <a:gd name="connsiteY167" fmla="*/ 14965 h 769484"/>
              <a:gd name="connsiteX168" fmla="*/ 380595 w 967996"/>
              <a:gd name="connsiteY168" fmla="*/ 17460 h 769484"/>
              <a:gd name="connsiteX169" fmla="*/ 400549 w 967996"/>
              <a:gd name="connsiteY169" fmla="*/ 0 h 769484"/>
              <a:gd name="connsiteX0" fmla="*/ 0 w 967996"/>
              <a:gd name="connsiteY0" fmla="*/ 47127 h 769484"/>
              <a:gd name="connsiteX1" fmla="*/ 254000 w 967996"/>
              <a:gd name="connsiteY1" fmla="*/ 28193 h 769484"/>
              <a:gd name="connsiteX2" fmla="*/ 272094 w 967996"/>
              <a:gd name="connsiteY2" fmla="*/ 13719 h 769484"/>
              <a:gd name="connsiteX3" fmla="*/ 277082 w 967996"/>
              <a:gd name="connsiteY3" fmla="*/ 9977 h 769484"/>
              <a:gd name="connsiteX4" fmla="*/ 288307 w 967996"/>
              <a:gd name="connsiteY4" fmla="*/ 2494 h 769484"/>
              <a:gd name="connsiteX5" fmla="*/ 313249 w 967996"/>
              <a:gd name="connsiteY5" fmla="*/ 17460 h 769484"/>
              <a:gd name="connsiteX6" fmla="*/ 325721 w 967996"/>
              <a:gd name="connsiteY6" fmla="*/ 6236 h 769484"/>
              <a:gd name="connsiteX7" fmla="*/ 346922 w 967996"/>
              <a:gd name="connsiteY7" fmla="*/ 17460 h 769484"/>
              <a:gd name="connsiteX8" fmla="*/ 363135 w 967996"/>
              <a:gd name="connsiteY8" fmla="*/ 14965 h 769484"/>
              <a:gd name="connsiteX9" fmla="*/ 380595 w 967996"/>
              <a:gd name="connsiteY9" fmla="*/ 17460 h 769484"/>
              <a:gd name="connsiteX10" fmla="*/ 400549 w 967996"/>
              <a:gd name="connsiteY10" fmla="*/ 0 h 769484"/>
              <a:gd name="connsiteX11" fmla="*/ 400549 w 967996"/>
              <a:gd name="connsiteY11" fmla="*/ 22448 h 769484"/>
              <a:gd name="connsiteX12" fmla="*/ 415515 w 967996"/>
              <a:gd name="connsiteY12" fmla="*/ 27436 h 769484"/>
              <a:gd name="connsiteX13" fmla="*/ 427986 w 967996"/>
              <a:gd name="connsiteY13" fmla="*/ 27436 h 769484"/>
              <a:gd name="connsiteX14" fmla="*/ 432974 w 967996"/>
              <a:gd name="connsiteY14" fmla="*/ 32425 h 769484"/>
              <a:gd name="connsiteX15" fmla="*/ 457917 w 967996"/>
              <a:gd name="connsiteY15" fmla="*/ 14965 h 769484"/>
              <a:gd name="connsiteX16" fmla="*/ 477871 w 967996"/>
              <a:gd name="connsiteY16" fmla="*/ 21202 h 769484"/>
              <a:gd name="connsiteX17" fmla="*/ 492837 w 967996"/>
              <a:gd name="connsiteY17" fmla="*/ 22448 h 769484"/>
              <a:gd name="connsiteX18" fmla="*/ 495331 w 967996"/>
              <a:gd name="connsiteY18" fmla="*/ 42403 h 769484"/>
              <a:gd name="connsiteX19" fmla="*/ 496329 w 967996"/>
              <a:gd name="connsiteY19" fmla="*/ 46108 h 769484"/>
              <a:gd name="connsiteX20" fmla="*/ 475045 w 967996"/>
              <a:gd name="connsiteY20" fmla="*/ 85637 h 769484"/>
              <a:gd name="connsiteX21" fmla="*/ 516616 w 967996"/>
              <a:gd name="connsiteY21" fmla="*/ 135522 h 769484"/>
              <a:gd name="connsiteX22" fmla="*/ 514953 w 967996"/>
              <a:gd name="connsiteY22" fmla="*/ 190397 h 769484"/>
              <a:gd name="connsiteX23" fmla="*/ 539896 w 967996"/>
              <a:gd name="connsiteY23" fmla="*/ 203700 h 769484"/>
              <a:gd name="connsiteX24" fmla="*/ 579804 w 967996"/>
              <a:gd name="connsiteY24" fmla="*/ 215339 h 769484"/>
              <a:gd name="connsiteX25" fmla="*/ 618050 w 967996"/>
              <a:gd name="connsiteY25" fmla="*/ 208688 h 769484"/>
              <a:gd name="connsiteX26" fmla="*/ 631352 w 967996"/>
              <a:gd name="connsiteY26" fmla="*/ 255248 h 769484"/>
              <a:gd name="connsiteX27" fmla="*/ 606410 w 967996"/>
              <a:gd name="connsiteY27" fmla="*/ 261899 h 769484"/>
              <a:gd name="connsiteX28" fmla="*/ 616387 w 967996"/>
              <a:gd name="connsiteY28" fmla="*/ 291830 h 769484"/>
              <a:gd name="connsiteX29" fmla="*/ 656295 w 967996"/>
              <a:gd name="connsiteY29" fmla="*/ 316774 h 769484"/>
              <a:gd name="connsiteX30" fmla="*/ 661284 w 967996"/>
              <a:gd name="connsiteY30" fmla="*/ 331739 h 769484"/>
              <a:gd name="connsiteX31" fmla="*/ 686226 w 967996"/>
              <a:gd name="connsiteY31" fmla="*/ 350031 h 769484"/>
              <a:gd name="connsiteX32" fmla="*/ 716158 w 967996"/>
              <a:gd name="connsiteY32" fmla="*/ 374973 h 769484"/>
              <a:gd name="connsiteX33" fmla="*/ 739438 w 967996"/>
              <a:gd name="connsiteY33" fmla="*/ 381624 h 769484"/>
              <a:gd name="connsiteX34" fmla="*/ 747752 w 967996"/>
              <a:gd name="connsiteY34" fmla="*/ 384950 h 769484"/>
              <a:gd name="connsiteX35" fmla="*/ 746089 w 967996"/>
              <a:gd name="connsiteY35" fmla="*/ 396590 h 769484"/>
              <a:gd name="connsiteX36" fmla="*/ 827083 w 967996"/>
              <a:gd name="connsiteY36" fmla="*/ 408589 h 769484"/>
              <a:gd name="connsiteX37" fmla="*/ 822081 w 967996"/>
              <a:gd name="connsiteY37" fmla="*/ 430262 h 769484"/>
              <a:gd name="connsiteX38" fmla="*/ 789656 w 967996"/>
              <a:gd name="connsiteY38" fmla="*/ 450217 h 769484"/>
              <a:gd name="connsiteX39" fmla="*/ 789656 w 967996"/>
              <a:gd name="connsiteY39" fmla="*/ 461441 h 769484"/>
              <a:gd name="connsiteX40" fmla="*/ 814598 w 967996"/>
              <a:gd name="connsiteY40" fmla="*/ 503844 h 769484"/>
              <a:gd name="connsiteX41" fmla="*/ 833305 w 967996"/>
              <a:gd name="connsiteY41" fmla="*/ 505091 h 769484"/>
              <a:gd name="connsiteX42" fmla="*/ 849518 w 967996"/>
              <a:gd name="connsiteY42" fmla="*/ 490125 h 769484"/>
              <a:gd name="connsiteX43" fmla="*/ 909381 w 967996"/>
              <a:gd name="connsiteY43" fmla="*/ 481395 h 769484"/>
              <a:gd name="connsiteX44" fmla="*/ 928088 w 967996"/>
              <a:gd name="connsiteY44" fmla="*/ 501350 h 769484"/>
              <a:gd name="connsiteX45" fmla="*/ 963008 w 967996"/>
              <a:gd name="connsiteY45" fmla="*/ 573683 h 769484"/>
              <a:gd name="connsiteX46" fmla="*/ 960513 w 967996"/>
              <a:gd name="connsiteY46" fmla="*/ 599874 h 769484"/>
              <a:gd name="connsiteX47" fmla="*/ 967996 w 967996"/>
              <a:gd name="connsiteY47" fmla="*/ 611098 h 769484"/>
              <a:gd name="connsiteX48" fmla="*/ 940559 w 967996"/>
              <a:gd name="connsiteY48" fmla="*/ 646017 h 769484"/>
              <a:gd name="connsiteX49" fmla="*/ 949289 w 967996"/>
              <a:gd name="connsiteY49" fmla="*/ 668467 h 769484"/>
              <a:gd name="connsiteX50" fmla="*/ 939312 w 967996"/>
              <a:gd name="connsiteY50" fmla="*/ 682185 h 769484"/>
              <a:gd name="connsiteX51" fmla="*/ 899404 w 967996"/>
              <a:gd name="connsiteY51" fmla="*/ 698398 h 769484"/>
              <a:gd name="connsiteX52" fmla="*/ 873214 w 967996"/>
              <a:gd name="connsiteY52" fmla="*/ 700892 h 769484"/>
              <a:gd name="connsiteX53" fmla="*/ 866978 w 967996"/>
              <a:gd name="connsiteY53" fmla="*/ 724588 h 769484"/>
              <a:gd name="connsiteX54" fmla="*/ 853259 w 967996"/>
              <a:gd name="connsiteY54" fmla="*/ 724588 h 769484"/>
              <a:gd name="connsiteX55" fmla="*/ 847024 w 967996"/>
              <a:gd name="connsiteY55" fmla="*/ 738306 h 769484"/>
              <a:gd name="connsiteX56" fmla="*/ 820834 w 967996"/>
              <a:gd name="connsiteY56" fmla="*/ 738306 h 769484"/>
              <a:gd name="connsiteX57" fmla="*/ 808363 w 967996"/>
              <a:gd name="connsiteY57" fmla="*/ 745788 h 769484"/>
              <a:gd name="connsiteX58" fmla="*/ 797138 w 967996"/>
              <a:gd name="connsiteY58" fmla="*/ 732071 h 769484"/>
              <a:gd name="connsiteX59" fmla="*/ 762219 w 967996"/>
              <a:gd name="connsiteY59" fmla="*/ 713363 h 769484"/>
              <a:gd name="connsiteX60" fmla="*/ 759724 w 967996"/>
              <a:gd name="connsiteY60" fmla="*/ 667219 h 769484"/>
              <a:gd name="connsiteX61" fmla="*/ 779679 w 967996"/>
              <a:gd name="connsiteY61" fmla="*/ 670961 h 769484"/>
              <a:gd name="connsiteX62" fmla="*/ 828317 w 967996"/>
              <a:gd name="connsiteY62" fmla="*/ 628558 h 769484"/>
              <a:gd name="connsiteX63" fmla="*/ 830811 w 967996"/>
              <a:gd name="connsiteY63" fmla="*/ 606109 h 769484"/>
              <a:gd name="connsiteX64" fmla="*/ 818340 w 967996"/>
              <a:gd name="connsiteY64" fmla="*/ 599874 h 769484"/>
              <a:gd name="connsiteX65" fmla="*/ 813351 w 967996"/>
              <a:gd name="connsiteY65" fmla="*/ 586155 h 769484"/>
              <a:gd name="connsiteX66" fmla="*/ 815845 w 967996"/>
              <a:gd name="connsiteY66" fmla="*/ 576179 h 769484"/>
              <a:gd name="connsiteX67" fmla="*/ 805868 w 967996"/>
              <a:gd name="connsiteY67" fmla="*/ 561212 h 769484"/>
              <a:gd name="connsiteX68" fmla="*/ 772196 w 967996"/>
              <a:gd name="connsiteY68" fmla="*/ 567448 h 769484"/>
              <a:gd name="connsiteX69" fmla="*/ 762219 w 967996"/>
              <a:gd name="connsiteY69" fmla="*/ 572437 h 769484"/>
              <a:gd name="connsiteX70" fmla="*/ 749747 w 967996"/>
              <a:gd name="connsiteY70" fmla="*/ 561212 h 769484"/>
              <a:gd name="connsiteX71" fmla="*/ 719816 w 967996"/>
              <a:gd name="connsiteY71" fmla="*/ 563706 h 769484"/>
              <a:gd name="connsiteX72" fmla="*/ 694873 w 967996"/>
              <a:gd name="connsiteY72" fmla="*/ 591144 h 769484"/>
              <a:gd name="connsiteX73" fmla="*/ 649976 w 967996"/>
              <a:gd name="connsiteY73" fmla="*/ 599874 h 769484"/>
              <a:gd name="connsiteX74" fmla="*/ 646235 w 967996"/>
              <a:gd name="connsiteY74" fmla="*/ 591144 h 769484"/>
              <a:gd name="connsiteX75" fmla="*/ 627528 w 967996"/>
              <a:gd name="connsiteY75" fmla="*/ 593638 h 769484"/>
              <a:gd name="connsiteX76" fmla="*/ 626281 w 967996"/>
              <a:gd name="connsiteY76" fmla="*/ 604862 h 769484"/>
              <a:gd name="connsiteX77" fmla="*/ 630022 w 967996"/>
              <a:gd name="connsiteY77" fmla="*/ 613592 h 769484"/>
              <a:gd name="connsiteX78" fmla="*/ 602585 w 967996"/>
              <a:gd name="connsiteY78" fmla="*/ 641029 h 769484"/>
              <a:gd name="connsiteX79" fmla="*/ 575148 w 967996"/>
              <a:gd name="connsiteY79" fmla="*/ 693409 h 769484"/>
              <a:gd name="connsiteX80" fmla="*/ 532745 w 967996"/>
              <a:gd name="connsiteY80" fmla="*/ 712117 h 769484"/>
              <a:gd name="connsiteX81" fmla="*/ 535240 w 967996"/>
              <a:gd name="connsiteY81" fmla="*/ 729576 h 769484"/>
              <a:gd name="connsiteX82" fmla="*/ 497826 w 967996"/>
              <a:gd name="connsiteY82" fmla="*/ 760755 h 769484"/>
              <a:gd name="connsiteX83" fmla="*/ 462906 w 967996"/>
              <a:gd name="connsiteY83" fmla="*/ 769484 h 769484"/>
              <a:gd name="connsiteX84" fmla="*/ 474130 w 967996"/>
              <a:gd name="connsiteY84" fmla="*/ 754519 h 769484"/>
              <a:gd name="connsiteX85" fmla="*/ 502814 w 967996"/>
              <a:gd name="connsiteY85" fmla="*/ 702139 h 769484"/>
              <a:gd name="connsiteX86" fmla="*/ 512791 w 967996"/>
              <a:gd name="connsiteY86" fmla="*/ 695904 h 769484"/>
              <a:gd name="connsiteX87" fmla="*/ 515285 w 967996"/>
              <a:gd name="connsiteY87" fmla="*/ 662231 h 769484"/>
              <a:gd name="connsiteX88" fmla="*/ 527757 w 967996"/>
              <a:gd name="connsiteY88" fmla="*/ 655995 h 769484"/>
              <a:gd name="connsiteX89" fmla="*/ 526510 w 967996"/>
              <a:gd name="connsiteY89" fmla="*/ 619829 h 769484"/>
              <a:gd name="connsiteX90" fmla="*/ 507803 w 967996"/>
              <a:gd name="connsiteY90" fmla="*/ 596133 h 769484"/>
              <a:gd name="connsiteX91" fmla="*/ 506555 w 967996"/>
              <a:gd name="connsiteY91" fmla="*/ 587402 h 769484"/>
              <a:gd name="connsiteX92" fmla="*/ 480366 w 967996"/>
              <a:gd name="connsiteY92" fmla="*/ 559966 h 769484"/>
              <a:gd name="connsiteX93" fmla="*/ 479118 w 967996"/>
              <a:gd name="connsiteY93" fmla="*/ 545000 h 769484"/>
              <a:gd name="connsiteX94" fmla="*/ 469141 w 967996"/>
              <a:gd name="connsiteY94" fmla="*/ 537517 h 769484"/>
              <a:gd name="connsiteX95" fmla="*/ 456670 w 967996"/>
              <a:gd name="connsiteY95" fmla="*/ 542506 h 769484"/>
              <a:gd name="connsiteX96" fmla="*/ 429233 w 967996"/>
              <a:gd name="connsiteY96" fmla="*/ 526292 h 769484"/>
              <a:gd name="connsiteX97" fmla="*/ 413020 w 967996"/>
              <a:gd name="connsiteY97" fmla="*/ 501350 h 769484"/>
              <a:gd name="connsiteX98" fmla="*/ 401796 w 967996"/>
              <a:gd name="connsiteY98" fmla="*/ 471418 h 769484"/>
              <a:gd name="connsiteX99" fmla="*/ 386830 w 967996"/>
              <a:gd name="connsiteY99" fmla="*/ 442734 h 769484"/>
              <a:gd name="connsiteX100" fmla="*/ 363135 w 967996"/>
              <a:gd name="connsiteY100" fmla="*/ 409062 h 769484"/>
              <a:gd name="connsiteX101" fmla="*/ 364382 w 967996"/>
              <a:gd name="connsiteY101" fmla="*/ 380378 h 769484"/>
              <a:gd name="connsiteX102" fmla="*/ 383089 w 967996"/>
              <a:gd name="connsiteY102" fmla="*/ 361670 h 769484"/>
              <a:gd name="connsiteX103" fmla="*/ 375606 w 967996"/>
              <a:gd name="connsiteY103" fmla="*/ 335480 h 769484"/>
              <a:gd name="connsiteX104" fmla="*/ 396807 w 967996"/>
              <a:gd name="connsiteY104" fmla="*/ 268135 h 769484"/>
              <a:gd name="connsiteX105" fmla="*/ 445446 w 967996"/>
              <a:gd name="connsiteY105" fmla="*/ 295572 h 769484"/>
              <a:gd name="connsiteX106" fmla="*/ 450434 w 967996"/>
              <a:gd name="connsiteY106" fmla="*/ 311785 h 769484"/>
              <a:gd name="connsiteX107" fmla="*/ 460411 w 967996"/>
              <a:gd name="connsiteY107" fmla="*/ 311785 h 769484"/>
              <a:gd name="connsiteX108" fmla="*/ 474130 w 967996"/>
              <a:gd name="connsiteY108" fmla="*/ 319268 h 769484"/>
              <a:gd name="connsiteX109" fmla="*/ 455423 w 967996"/>
              <a:gd name="connsiteY109" fmla="*/ 347951 h 769484"/>
              <a:gd name="connsiteX110" fmla="*/ 454176 w 967996"/>
              <a:gd name="connsiteY110" fmla="*/ 367906 h 769484"/>
              <a:gd name="connsiteX111" fmla="*/ 485354 w 967996"/>
              <a:gd name="connsiteY111" fmla="*/ 354187 h 769484"/>
              <a:gd name="connsiteX112" fmla="*/ 511544 w 967996"/>
              <a:gd name="connsiteY112" fmla="*/ 361670 h 769484"/>
              <a:gd name="connsiteX113" fmla="*/ 514038 w 967996"/>
              <a:gd name="connsiteY113" fmla="*/ 392849 h 769484"/>
              <a:gd name="connsiteX114" fmla="*/ 510297 w 967996"/>
              <a:gd name="connsiteY114" fmla="*/ 400332 h 769484"/>
              <a:gd name="connsiteX115" fmla="*/ 506555 w 967996"/>
              <a:gd name="connsiteY115" fmla="*/ 432757 h 769484"/>
              <a:gd name="connsiteX116" fmla="*/ 494084 w 967996"/>
              <a:gd name="connsiteY116" fmla="*/ 431510 h 769484"/>
              <a:gd name="connsiteX117" fmla="*/ 490343 w 967996"/>
              <a:gd name="connsiteY117" fmla="*/ 457700 h 769484"/>
              <a:gd name="connsiteX118" fmla="*/ 507803 w 967996"/>
              <a:gd name="connsiteY118" fmla="*/ 468924 h 769484"/>
              <a:gd name="connsiteX119" fmla="*/ 502814 w 967996"/>
              <a:gd name="connsiteY119" fmla="*/ 487631 h 769484"/>
              <a:gd name="connsiteX120" fmla="*/ 536487 w 967996"/>
              <a:gd name="connsiteY120" fmla="*/ 523798 h 769484"/>
              <a:gd name="connsiteX121" fmla="*/ 575148 w 967996"/>
              <a:gd name="connsiteY121" fmla="*/ 486383 h 769484"/>
              <a:gd name="connsiteX122" fmla="*/ 606326 w 967996"/>
              <a:gd name="connsiteY122" fmla="*/ 493867 h 769484"/>
              <a:gd name="connsiteX123" fmla="*/ 653718 w 967996"/>
              <a:gd name="connsiteY123" fmla="*/ 523798 h 769484"/>
              <a:gd name="connsiteX124" fmla="*/ 664942 w 967996"/>
              <a:gd name="connsiteY124" fmla="*/ 516316 h 769484"/>
              <a:gd name="connsiteX125" fmla="*/ 633763 w 967996"/>
              <a:gd name="connsiteY125" fmla="*/ 481395 h 769484"/>
              <a:gd name="connsiteX126" fmla="*/ 635011 w 967996"/>
              <a:gd name="connsiteY126" fmla="*/ 467677 h 769484"/>
              <a:gd name="connsiteX127" fmla="*/ 603832 w 967996"/>
              <a:gd name="connsiteY127" fmla="*/ 441487 h 769484"/>
              <a:gd name="connsiteX128" fmla="*/ 602585 w 967996"/>
              <a:gd name="connsiteY128" fmla="*/ 405320 h 769484"/>
              <a:gd name="connsiteX129" fmla="*/ 623786 w 967996"/>
              <a:gd name="connsiteY129" fmla="*/ 382872 h 769484"/>
              <a:gd name="connsiteX130" fmla="*/ 616303 w 967996"/>
              <a:gd name="connsiteY130" fmla="*/ 347951 h 769484"/>
              <a:gd name="connsiteX131" fmla="*/ 567665 w 967996"/>
              <a:gd name="connsiteY131" fmla="*/ 308043 h 769484"/>
              <a:gd name="connsiteX132" fmla="*/ 546464 w 967996"/>
              <a:gd name="connsiteY132" fmla="*/ 311785 h 769484"/>
              <a:gd name="connsiteX133" fmla="*/ 533992 w 967996"/>
              <a:gd name="connsiteY133" fmla="*/ 315526 h 769484"/>
              <a:gd name="connsiteX134" fmla="*/ 515285 w 967996"/>
              <a:gd name="connsiteY134" fmla="*/ 296819 h 769484"/>
              <a:gd name="connsiteX135" fmla="*/ 499073 w 967996"/>
              <a:gd name="connsiteY135" fmla="*/ 299313 h 769484"/>
              <a:gd name="connsiteX136" fmla="*/ 495331 w 967996"/>
              <a:gd name="connsiteY136" fmla="*/ 284347 h 769484"/>
              <a:gd name="connsiteX137" fmla="*/ 496578 w 967996"/>
              <a:gd name="connsiteY137" fmla="*/ 238203 h 769484"/>
              <a:gd name="connsiteX138" fmla="*/ 452929 w 967996"/>
              <a:gd name="connsiteY138" fmla="*/ 235709 h 769484"/>
              <a:gd name="connsiteX139" fmla="*/ 445446 w 967996"/>
              <a:gd name="connsiteY139" fmla="*/ 214507 h 769484"/>
              <a:gd name="connsiteX140" fmla="*/ 436716 w 967996"/>
              <a:gd name="connsiteY140" fmla="*/ 213261 h 769484"/>
              <a:gd name="connsiteX141" fmla="*/ 424244 w 967996"/>
              <a:gd name="connsiteY141" fmla="*/ 231968 h 769484"/>
              <a:gd name="connsiteX142" fmla="*/ 398055 w 967996"/>
              <a:gd name="connsiteY142" fmla="*/ 236957 h 769484"/>
              <a:gd name="connsiteX143" fmla="*/ 383089 w 967996"/>
              <a:gd name="connsiteY143" fmla="*/ 209519 h 769484"/>
              <a:gd name="connsiteX144" fmla="*/ 365629 w 967996"/>
              <a:gd name="connsiteY144" fmla="*/ 209519 h 769484"/>
              <a:gd name="connsiteX145" fmla="*/ 371865 w 967996"/>
              <a:gd name="connsiteY145" fmla="*/ 170857 h 769484"/>
              <a:gd name="connsiteX146" fmla="*/ 351910 w 967996"/>
              <a:gd name="connsiteY146" fmla="*/ 184576 h 769484"/>
              <a:gd name="connsiteX147" fmla="*/ 344428 w 967996"/>
              <a:gd name="connsiteY147" fmla="*/ 172105 h 769484"/>
              <a:gd name="connsiteX148" fmla="*/ 326968 w 967996"/>
              <a:gd name="connsiteY148" fmla="*/ 168363 h 769484"/>
              <a:gd name="connsiteX149" fmla="*/ 324473 w 967996"/>
              <a:gd name="connsiteY149" fmla="*/ 159634 h 769484"/>
              <a:gd name="connsiteX150" fmla="*/ 314496 w 967996"/>
              <a:gd name="connsiteY150" fmla="*/ 157140 h 769484"/>
              <a:gd name="connsiteX151" fmla="*/ 307013 w 967996"/>
              <a:gd name="connsiteY151" fmla="*/ 148409 h 769484"/>
              <a:gd name="connsiteX152" fmla="*/ 313249 w 967996"/>
              <a:gd name="connsiteY152" fmla="*/ 135938 h 769484"/>
              <a:gd name="connsiteX153" fmla="*/ 312002 w 967996"/>
              <a:gd name="connsiteY153" fmla="*/ 123467 h 769484"/>
              <a:gd name="connsiteX154" fmla="*/ 326968 w 967996"/>
              <a:gd name="connsiteY154" fmla="*/ 108501 h 769484"/>
              <a:gd name="connsiteX155" fmla="*/ 331956 w 967996"/>
              <a:gd name="connsiteY155" fmla="*/ 89794 h 769484"/>
              <a:gd name="connsiteX156" fmla="*/ 338192 w 967996"/>
              <a:gd name="connsiteY156" fmla="*/ 74828 h 769484"/>
              <a:gd name="connsiteX157" fmla="*/ 324473 w 967996"/>
              <a:gd name="connsiteY157" fmla="*/ 73581 h 769484"/>
              <a:gd name="connsiteX158" fmla="*/ 316991 w 967996"/>
              <a:gd name="connsiteY158" fmla="*/ 56121 h 769484"/>
              <a:gd name="connsiteX159" fmla="*/ 316991 w 967996"/>
              <a:gd name="connsiteY159" fmla="*/ 32425 h 769484"/>
              <a:gd name="connsiteX160" fmla="*/ 305766 w 967996"/>
              <a:gd name="connsiteY160" fmla="*/ 32425 h 769484"/>
              <a:gd name="connsiteX161" fmla="*/ 293295 w 967996"/>
              <a:gd name="connsiteY161" fmla="*/ 46144 h 769484"/>
              <a:gd name="connsiteX162" fmla="*/ 283318 w 967996"/>
              <a:gd name="connsiteY162" fmla="*/ 51132 h 769484"/>
              <a:gd name="connsiteX163" fmla="*/ 287059 w 967996"/>
              <a:gd name="connsiteY163" fmla="*/ 66098 h 769484"/>
              <a:gd name="connsiteX164" fmla="*/ 270847 w 967996"/>
              <a:gd name="connsiteY164" fmla="*/ 76075 h 769484"/>
              <a:gd name="connsiteX165" fmla="*/ 273341 w 967996"/>
              <a:gd name="connsiteY165" fmla="*/ 93536 h 769484"/>
              <a:gd name="connsiteX166" fmla="*/ 263364 w 967996"/>
              <a:gd name="connsiteY166" fmla="*/ 94782 h 769484"/>
              <a:gd name="connsiteX167" fmla="*/ 265858 w 967996"/>
              <a:gd name="connsiteY167" fmla="*/ 109748 h 769484"/>
              <a:gd name="connsiteX168" fmla="*/ 254000 w 967996"/>
              <a:gd name="connsiteY168" fmla="*/ 130371 h 769484"/>
              <a:gd name="connsiteX169" fmla="*/ 91440 w 967996"/>
              <a:gd name="connsiteY169" fmla="*/ 138567 h 769484"/>
              <a:gd name="connsiteX0" fmla="*/ 0 w 967996"/>
              <a:gd name="connsiteY0" fmla="*/ 47127 h 769484"/>
              <a:gd name="connsiteX1" fmla="*/ 254000 w 967996"/>
              <a:gd name="connsiteY1" fmla="*/ 28193 h 769484"/>
              <a:gd name="connsiteX2" fmla="*/ 272094 w 967996"/>
              <a:gd name="connsiteY2" fmla="*/ 13719 h 769484"/>
              <a:gd name="connsiteX3" fmla="*/ 277082 w 967996"/>
              <a:gd name="connsiteY3" fmla="*/ 9977 h 769484"/>
              <a:gd name="connsiteX4" fmla="*/ 288307 w 967996"/>
              <a:gd name="connsiteY4" fmla="*/ 2494 h 769484"/>
              <a:gd name="connsiteX5" fmla="*/ 313249 w 967996"/>
              <a:gd name="connsiteY5" fmla="*/ 17460 h 769484"/>
              <a:gd name="connsiteX6" fmla="*/ 325721 w 967996"/>
              <a:gd name="connsiteY6" fmla="*/ 6236 h 769484"/>
              <a:gd name="connsiteX7" fmla="*/ 346922 w 967996"/>
              <a:gd name="connsiteY7" fmla="*/ 17460 h 769484"/>
              <a:gd name="connsiteX8" fmla="*/ 363135 w 967996"/>
              <a:gd name="connsiteY8" fmla="*/ 14965 h 769484"/>
              <a:gd name="connsiteX9" fmla="*/ 380595 w 967996"/>
              <a:gd name="connsiteY9" fmla="*/ 17460 h 769484"/>
              <a:gd name="connsiteX10" fmla="*/ 400549 w 967996"/>
              <a:gd name="connsiteY10" fmla="*/ 0 h 769484"/>
              <a:gd name="connsiteX11" fmla="*/ 400549 w 967996"/>
              <a:gd name="connsiteY11" fmla="*/ 22448 h 769484"/>
              <a:gd name="connsiteX12" fmla="*/ 415515 w 967996"/>
              <a:gd name="connsiteY12" fmla="*/ 27436 h 769484"/>
              <a:gd name="connsiteX13" fmla="*/ 427986 w 967996"/>
              <a:gd name="connsiteY13" fmla="*/ 27436 h 769484"/>
              <a:gd name="connsiteX14" fmla="*/ 432974 w 967996"/>
              <a:gd name="connsiteY14" fmla="*/ 32425 h 769484"/>
              <a:gd name="connsiteX15" fmla="*/ 457917 w 967996"/>
              <a:gd name="connsiteY15" fmla="*/ 14965 h 769484"/>
              <a:gd name="connsiteX16" fmla="*/ 477871 w 967996"/>
              <a:gd name="connsiteY16" fmla="*/ 21202 h 769484"/>
              <a:gd name="connsiteX17" fmla="*/ 492837 w 967996"/>
              <a:gd name="connsiteY17" fmla="*/ 22448 h 769484"/>
              <a:gd name="connsiteX18" fmla="*/ 495331 w 967996"/>
              <a:gd name="connsiteY18" fmla="*/ 42403 h 769484"/>
              <a:gd name="connsiteX19" fmla="*/ 496329 w 967996"/>
              <a:gd name="connsiteY19" fmla="*/ 46108 h 769484"/>
              <a:gd name="connsiteX20" fmla="*/ 475045 w 967996"/>
              <a:gd name="connsiteY20" fmla="*/ 85637 h 769484"/>
              <a:gd name="connsiteX21" fmla="*/ 516616 w 967996"/>
              <a:gd name="connsiteY21" fmla="*/ 135522 h 769484"/>
              <a:gd name="connsiteX22" fmla="*/ 514953 w 967996"/>
              <a:gd name="connsiteY22" fmla="*/ 190397 h 769484"/>
              <a:gd name="connsiteX23" fmla="*/ 539896 w 967996"/>
              <a:gd name="connsiteY23" fmla="*/ 203700 h 769484"/>
              <a:gd name="connsiteX24" fmla="*/ 579804 w 967996"/>
              <a:gd name="connsiteY24" fmla="*/ 215339 h 769484"/>
              <a:gd name="connsiteX25" fmla="*/ 618050 w 967996"/>
              <a:gd name="connsiteY25" fmla="*/ 208688 h 769484"/>
              <a:gd name="connsiteX26" fmla="*/ 631352 w 967996"/>
              <a:gd name="connsiteY26" fmla="*/ 255248 h 769484"/>
              <a:gd name="connsiteX27" fmla="*/ 606410 w 967996"/>
              <a:gd name="connsiteY27" fmla="*/ 261899 h 769484"/>
              <a:gd name="connsiteX28" fmla="*/ 616387 w 967996"/>
              <a:gd name="connsiteY28" fmla="*/ 291830 h 769484"/>
              <a:gd name="connsiteX29" fmla="*/ 656295 w 967996"/>
              <a:gd name="connsiteY29" fmla="*/ 316774 h 769484"/>
              <a:gd name="connsiteX30" fmla="*/ 661284 w 967996"/>
              <a:gd name="connsiteY30" fmla="*/ 331739 h 769484"/>
              <a:gd name="connsiteX31" fmla="*/ 686226 w 967996"/>
              <a:gd name="connsiteY31" fmla="*/ 350031 h 769484"/>
              <a:gd name="connsiteX32" fmla="*/ 716158 w 967996"/>
              <a:gd name="connsiteY32" fmla="*/ 374973 h 769484"/>
              <a:gd name="connsiteX33" fmla="*/ 739438 w 967996"/>
              <a:gd name="connsiteY33" fmla="*/ 381624 h 769484"/>
              <a:gd name="connsiteX34" fmla="*/ 747752 w 967996"/>
              <a:gd name="connsiteY34" fmla="*/ 384950 h 769484"/>
              <a:gd name="connsiteX35" fmla="*/ 746089 w 967996"/>
              <a:gd name="connsiteY35" fmla="*/ 396590 h 769484"/>
              <a:gd name="connsiteX36" fmla="*/ 827083 w 967996"/>
              <a:gd name="connsiteY36" fmla="*/ 408589 h 769484"/>
              <a:gd name="connsiteX37" fmla="*/ 822081 w 967996"/>
              <a:gd name="connsiteY37" fmla="*/ 430262 h 769484"/>
              <a:gd name="connsiteX38" fmla="*/ 789656 w 967996"/>
              <a:gd name="connsiteY38" fmla="*/ 450217 h 769484"/>
              <a:gd name="connsiteX39" fmla="*/ 789656 w 967996"/>
              <a:gd name="connsiteY39" fmla="*/ 461441 h 769484"/>
              <a:gd name="connsiteX40" fmla="*/ 814598 w 967996"/>
              <a:gd name="connsiteY40" fmla="*/ 503844 h 769484"/>
              <a:gd name="connsiteX41" fmla="*/ 833305 w 967996"/>
              <a:gd name="connsiteY41" fmla="*/ 505091 h 769484"/>
              <a:gd name="connsiteX42" fmla="*/ 849518 w 967996"/>
              <a:gd name="connsiteY42" fmla="*/ 490125 h 769484"/>
              <a:gd name="connsiteX43" fmla="*/ 909381 w 967996"/>
              <a:gd name="connsiteY43" fmla="*/ 481395 h 769484"/>
              <a:gd name="connsiteX44" fmla="*/ 928088 w 967996"/>
              <a:gd name="connsiteY44" fmla="*/ 501350 h 769484"/>
              <a:gd name="connsiteX45" fmla="*/ 963008 w 967996"/>
              <a:gd name="connsiteY45" fmla="*/ 573683 h 769484"/>
              <a:gd name="connsiteX46" fmla="*/ 960513 w 967996"/>
              <a:gd name="connsiteY46" fmla="*/ 599874 h 769484"/>
              <a:gd name="connsiteX47" fmla="*/ 967996 w 967996"/>
              <a:gd name="connsiteY47" fmla="*/ 611098 h 769484"/>
              <a:gd name="connsiteX48" fmla="*/ 940559 w 967996"/>
              <a:gd name="connsiteY48" fmla="*/ 646017 h 769484"/>
              <a:gd name="connsiteX49" fmla="*/ 949289 w 967996"/>
              <a:gd name="connsiteY49" fmla="*/ 668467 h 769484"/>
              <a:gd name="connsiteX50" fmla="*/ 939312 w 967996"/>
              <a:gd name="connsiteY50" fmla="*/ 682185 h 769484"/>
              <a:gd name="connsiteX51" fmla="*/ 899404 w 967996"/>
              <a:gd name="connsiteY51" fmla="*/ 698398 h 769484"/>
              <a:gd name="connsiteX52" fmla="*/ 873214 w 967996"/>
              <a:gd name="connsiteY52" fmla="*/ 700892 h 769484"/>
              <a:gd name="connsiteX53" fmla="*/ 866978 w 967996"/>
              <a:gd name="connsiteY53" fmla="*/ 724588 h 769484"/>
              <a:gd name="connsiteX54" fmla="*/ 853259 w 967996"/>
              <a:gd name="connsiteY54" fmla="*/ 724588 h 769484"/>
              <a:gd name="connsiteX55" fmla="*/ 847024 w 967996"/>
              <a:gd name="connsiteY55" fmla="*/ 738306 h 769484"/>
              <a:gd name="connsiteX56" fmla="*/ 820834 w 967996"/>
              <a:gd name="connsiteY56" fmla="*/ 738306 h 769484"/>
              <a:gd name="connsiteX57" fmla="*/ 808363 w 967996"/>
              <a:gd name="connsiteY57" fmla="*/ 745788 h 769484"/>
              <a:gd name="connsiteX58" fmla="*/ 797138 w 967996"/>
              <a:gd name="connsiteY58" fmla="*/ 732071 h 769484"/>
              <a:gd name="connsiteX59" fmla="*/ 762219 w 967996"/>
              <a:gd name="connsiteY59" fmla="*/ 713363 h 769484"/>
              <a:gd name="connsiteX60" fmla="*/ 759724 w 967996"/>
              <a:gd name="connsiteY60" fmla="*/ 667219 h 769484"/>
              <a:gd name="connsiteX61" fmla="*/ 779679 w 967996"/>
              <a:gd name="connsiteY61" fmla="*/ 670961 h 769484"/>
              <a:gd name="connsiteX62" fmla="*/ 828317 w 967996"/>
              <a:gd name="connsiteY62" fmla="*/ 628558 h 769484"/>
              <a:gd name="connsiteX63" fmla="*/ 830811 w 967996"/>
              <a:gd name="connsiteY63" fmla="*/ 606109 h 769484"/>
              <a:gd name="connsiteX64" fmla="*/ 818340 w 967996"/>
              <a:gd name="connsiteY64" fmla="*/ 599874 h 769484"/>
              <a:gd name="connsiteX65" fmla="*/ 813351 w 967996"/>
              <a:gd name="connsiteY65" fmla="*/ 586155 h 769484"/>
              <a:gd name="connsiteX66" fmla="*/ 815845 w 967996"/>
              <a:gd name="connsiteY66" fmla="*/ 576179 h 769484"/>
              <a:gd name="connsiteX67" fmla="*/ 805868 w 967996"/>
              <a:gd name="connsiteY67" fmla="*/ 561212 h 769484"/>
              <a:gd name="connsiteX68" fmla="*/ 772196 w 967996"/>
              <a:gd name="connsiteY68" fmla="*/ 567448 h 769484"/>
              <a:gd name="connsiteX69" fmla="*/ 762219 w 967996"/>
              <a:gd name="connsiteY69" fmla="*/ 572437 h 769484"/>
              <a:gd name="connsiteX70" fmla="*/ 749747 w 967996"/>
              <a:gd name="connsiteY70" fmla="*/ 561212 h 769484"/>
              <a:gd name="connsiteX71" fmla="*/ 719816 w 967996"/>
              <a:gd name="connsiteY71" fmla="*/ 563706 h 769484"/>
              <a:gd name="connsiteX72" fmla="*/ 694873 w 967996"/>
              <a:gd name="connsiteY72" fmla="*/ 591144 h 769484"/>
              <a:gd name="connsiteX73" fmla="*/ 649976 w 967996"/>
              <a:gd name="connsiteY73" fmla="*/ 599874 h 769484"/>
              <a:gd name="connsiteX74" fmla="*/ 646235 w 967996"/>
              <a:gd name="connsiteY74" fmla="*/ 591144 h 769484"/>
              <a:gd name="connsiteX75" fmla="*/ 627528 w 967996"/>
              <a:gd name="connsiteY75" fmla="*/ 593638 h 769484"/>
              <a:gd name="connsiteX76" fmla="*/ 626281 w 967996"/>
              <a:gd name="connsiteY76" fmla="*/ 604862 h 769484"/>
              <a:gd name="connsiteX77" fmla="*/ 630022 w 967996"/>
              <a:gd name="connsiteY77" fmla="*/ 613592 h 769484"/>
              <a:gd name="connsiteX78" fmla="*/ 602585 w 967996"/>
              <a:gd name="connsiteY78" fmla="*/ 641029 h 769484"/>
              <a:gd name="connsiteX79" fmla="*/ 575148 w 967996"/>
              <a:gd name="connsiteY79" fmla="*/ 693409 h 769484"/>
              <a:gd name="connsiteX80" fmla="*/ 532745 w 967996"/>
              <a:gd name="connsiteY80" fmla="*/ 712117 h 769484"/>
              <a:gd name="connsiteX81" fmla="*/ 535240 w 967996"/>
              <a:gd name="connsiteY81" fmla="*/ 729576 h 769484"/>
              <a:gd name="connsiteX82" fmla="*/ 497826 w 967996"/>
              <a:gd name="connsiteY82" fmla="*/ 760755 h 769484"/>
              <a:gd name="connsiteX83" fmla="*/ 462906 w 967996"/>
              <a:gd name="connsiteY83" fmla="*/ 769484 h 769484"/>
              <a:gd name="connsiteX84" fmla="*/ 474130 w 967996"/>
              <a:gd name="connsiteY84" fmla="*/ 754519 h 769484"/>
              <a:gd name="connsiteX85" fmla="*/ 502814 w 967996"/>
              <a:gd name="connsiteY85" fmla="*/ 702139 h 769484"/>
              <a:gd name="connsiteX86" fmla="*/ 512791 w 967996"/>
              <a:gd name="connsiteY86" fmla="*/ 695904 h 769484"/>
              <a:gd name="connsiteX87" fmla="*/ 515285 w 967996"/>
              <a:gd name="connsiteY87" fmla="*/ 662231 h 769484"/>
              <a:gd name="connsiteX88" fmla="*/ 527757 w 967996"/>
              <a:gd name="connsiteY88" fmla="*/ 655995 h 769484"/>
              <a:gd name="connsiteX89" fmla="*/ 526510 w 967996"/>
              <a:gd name="connsiteY89" fmla="*/ 619829 h 769484"/>
              <a:gd name="connsiteX90" fmla="*/ 507803 w 967996"/>
              <a:gd name="connsiteY90" fmla="*/ 596133 h 769484"/>
              <a:gd name="connsiteX91" fmla="*/ 506555 w 967996"/>
              <a:gd name="connsiteY91" fmla="*/ 587402 h 769484"/>
              <a:gd name="connsiteX92" fmla="*/ 480366 w 967996"/>
              <a:gd name="connsiteY92" fmla="*/ 559966 h 769484"/>
              <a:gd name="connsiteX93" fmla="*/ 479118 w 967996"/>
              <a:gd name="connsiteY93" fmla="*/ 545000 h 769484"/>
              <a:gd name="connsiteX94" fmla="*/ 469141 w 967996"/>
              <a:gd name="connsiteY94" fmla="*/ 537517 h 769484"/>
              <a:gd name="connsiteX95" fmla="*/ 456670 w 967996"/>
              <a:gd name="connsiteY95" fmla="*/ 542506 h 769484"/>
              <a:gd name="connsiteX96" fmla="*/ 429233 w 967996"/>
              <a:gd name="connsiteY96" fmla="*/ 526292 h 769484"/>
              <a:gd name="connsiteX97" fmla="*/ 413020 w 967996"/>
              <a:gd name="connsiteY97" fmla="*/ 501350 h 769484"/>
              <a:gd name="connsiteX98" fmla="*/ 401796 w 967996"/>
              <a:gd name="connsiteY98" fmla="*/ 471418 h 769484"/>
              <a:gd name="connsiteX99" fmla="*/ 386830 w 967996"/>
              <a:gd name="connsiteY99" fmla="*/ 442734 h 769484"/>
              <a:gd name="connsiteX100" fmla="*/ 363135 w 967996"/>
              <a:gd name="connsiteY100" fmla="*/ 409062 h 769484"/>
              <a:gd name="connsiteX101" fmla="*/ 364382 w 967996"/>
              <a:gd name="connsiteY101" fmla="*/ 380378 h 769484"/>
              <a:gd name="connsiteX102" fmla="*/ 383089 w 967996"/>
              <a:gd name="connsiteY102" fmla="*/ 361670 h 769484"/>
              <a:gd name="connsiteX103" fmla="*/ 375606 w 967996"/>
              <a:gd name="connsiteY103" fmla="*/ 335480 h 769484"/>
              <a:gd name="connsiteX104" fmla="*/ 396807 w 967996"/>
              <a:gd name="connsiteY104" fmla="*/ 268135 h 769484"/>
              <a:gd name="connsiteX105" fmla="*/ 445446 w 967996"/>
              <a:gd name="connsiteY105" fmla="*/ 295572 h 769484"/>
              <a:gd name="connsiteX106" fmla="*/ 450434 w 967996"/>
              <a:gd name="connsiteY106" fmla="*/ 311785 h 769484"/>
              <a:gd name="connsiteX107" fmla="*/ 460411 w 967996"/>
              <a:gd name="connsiteY107" fmla="*/ 311785 h 769484"/>
              <a:gd name="connsiteX108" fmla="*/ 474130 w 967996"/>
              <a:gd name="connsiteY108" fmla="*/ 319268 h 769484"/>
              <a:gd name="connsiteX109" fmla="*/ 455423 w 967996"/>
              <a:gd name="connsiteY109" fmla="*/ 347951 h 769484"/>
              <a:gd name="connsiteX110" fmla="*/ 454176 w 967996"/>
              <a:gd name="connsiteY110" fmla="*/ 367906 h 769484"/>
              <a:gd name="connsiteX111" fmla="*/ 485354 w 967996"/>
              <a:gd name="connsiteY111" fmla="*/ 354187 h 769484"/>
              <a:gd name="connsiteX112" fmla="*/ 511544 w 967996"/>
              <a:gd name="connsiteY112" fmla="*/ 361670 h 769484"/>
              <a:gd name="connsiteX113" fmla="*/ 514038 w 967996"/>
              <a:gd name="connsiteY113" fmla="*/ 392849 h 769484"/>
              <a:gd name="connsiteX114" fmla="*/ 510297 w 967996"/>
              <a:gd name="connsiteY114" fmla="*/ 400332 h 769484"/>
              <a:gd name="connsiteX115" fmla="*/ 506555 w 967996"/>
              <a:gd name="connsiteY115" fmla="*/ 432757 h 769484"/>
              <a:gd name="connsiteX116" fmla="*/ 494084 w 967996"/>
              <a:gd name="connsiteY116" fmla="*/ 431510 h 769484"/>
              <a:gd name="connsiteX117" fmla="*/ 490343 w 967996"/>
              <a:gd name="connsiteY117" fmla="*/ 457700 h 769484"/>
              <a:gd name="connsiteX118" fmla="*/ 507803 w 967996"/>
              <a:gd name="connsiteY118" fmla="*/ 468924 h 769484"/>
              <a:gd name="connsiteX119" fmla="*/ 502814 w 967996"/>
              <a:gd name="connsiteY119" fmla="*/ 487631 h 769484"/>
              <a:gd name="connsiteX120" fmla="*/ 536487 w 967996"/>
              <a:gd name="connsiteY120" fmla="*/ 523798 h 769484"/>
              <a:gd name="connsiteX121" fmla="*/ 575148 w 967996"/>
              <a:gd name="connsiteY121" fmla="*/ 486383 h 769484"/>
              <a:gd name="connsiteX122" fmla="*/ 606326 w 967996"/>
              <a:gd name="connsiteY122" fmla="*/ 493867 h 769484"/>
              <a:gd name="connsiteX123" fmla="*/ 653718 w 967996"/>
              <a:gd name="connsiteY123" fmla="*/ 523798 h 769484"/>
              <a:gd name="connsiteX124" fmla="*/ 664942 w 967996"/>
              <a:gd name="connsiteY124" fmla="*/ 516316 h 769484"/>
              <a:gd name="connsiteX125" fmla="*/ 633763 w 967996"/>
              <a:gd name="connsiteY125" fmla="*/ 481395 h 769484"/>
              <a:gd name="connsiteX126" fmla="*/ 635011 w 967996"/>
              <a:gd name="connsiteY126" fmla="*/ 467677 h 769484"/>
              <a:gd name="connsiteX127" fmla="*/ 603832 w 967996"/>
              <a:gd name="connsiteY127" fmla="*/ 441487 h 769484"/>
              <a:gd name="connsiteX128" fmla="*/ 602585 w 967996"/>
              <a:gd name="connsiteY128" fmla="*/ 405320 h 769484"/>
              <a:gd name="connsiteX129" fmla="*/ 623786 w 967996"/>
              <a:gd name="connsiteY129" fmla="*/ 382872 h 769484"/>
              <a:gd name="connsiteX130" fmla="*/ 616303 w 967996"/>
              <a:gd name="connsiteY130" fmla="*/ 347951 h 769484"/>
              <a:gd name="connsiteX131" fmla="*/ 567665 w 967996"/>
              <a:gd name="connsiteY131" fmla="*/ 308043 h 769484"/>
              <a:gd name="connsiteX132" fmla="*/ 546464 w 967996"/>
              <a:gd name="connsiteY132" fmla="*/ 311785 h 769484"/>
              <a:gd name="connsiteX133" fmla="*/ 533992 w 967996"/>
              <a:gd name="connsiteY133" fmla="*/ 315526 h 769484"/>
              <a:gd name="connsiteX134" fmla="*/ 515285 w 967996"/>
              <a:gd name="connsiteY134" fmla="*/ 296819 h 769484"/>
              <a:gd name="connsiteX135" fmla="*/ 499073 w 967996"/>
              <a:gd name="connsiteY135" fmla="*/ 299313 h 769484"/>
              <a:gd name="connsiteX136" fmla="*/ 495331 w 967996"/>
              <a:gd name="connsiteY136" fmla="*/ 284347 h 769484"/>
              <a:gd name="connsiteX137" fmla="*/ 496578 w 967996"/>
              <a:gd name="connsiteY137" fmla="*/ 238203 h 769484"/>
              <a:gd name="connsiteX138" fmla="*/ 452929 w 967996"/>
              <a:gd name="connsiteY138" fmla="*/ 235709 h 769484"/>
              <a:gd name="connsiteX139" fmla="*/ 445446 w 967996"/>
              <a:gd name="connsiteY139" fmla="*/ 214507 h 769484"/>
              <a:gd name="connsiteX140" fmla="*/ 436716 w 967996"/>
              <a:gd name="connsiteY140" fmla="*/ 213261 h 769484"/>
              <a:gd name="connsiteX141" fmla="*/ 424244 w 967996"/>
              <a:gd name="connsiteY141" fmla="*/ 231968 h 769484"/>
              <a:gd name="connsiteX142" fmla="*/ 398055 w 967996"/>
              <a:gd name="connsiteY142" fmla="*/ 236957 h 769484"/>
              <a:gd name="connsiteX143" fmla="*/ 383089 w 967996"/>
              <a:gd name="connsiteY143" fmla="*/ 209519 h 769484"/>
              <a:gd name="connsiteX144" fmla="*/ 365629 w 967996"/>
              <a:gd name="connsiteY144" fmla="*/ 209519 h 769484"/>
              <a:gd name="connsiteX145" fmla="*/ 371865 w 967996"/>
              <a:gd name="connsiteY145" fmla="*/ 170857 h 769484"/>
              <a:gd name="connsiteX146" fmla="*/ 351910 w 967996"/>
              <a:gd name="connsiteY146" fmla="*/ 184576 h 769484"/>
              <a:gd name="connsiteX147" fmla="*/ 344428 w 967996"/>
              <a:gd name="connsiteY147" fmla="*/ 172105 h 769484"/>
              <a:gd name="connsiteX148" fmla="*/ 326968 w 967996"/>
              <a:gd name="connsiteY148" fmla="*/ 168363 h 769484"/>
              <a:gd name="connsiteX149" fmla="*/ 324473 w 967996"/>
              <a:gd name="connsiteY149" fmla="*/ 159634 h 769484"/>
              <a:gd name="connsiteX150" fmla="*/ 314496 w 967996"/>
              <a:gd name="connsiteY150" fmla="*/ 157140 h 769484"/>
              <a:gd name="connsiteX151" fmla="*/ 307013 w 967996"/>
              <a:gd name="connsiteY151" fmla="*/ 148409 h 769484"/>
              <a:gd name="connsiteX152" fmla="*/ 313249 w 967996"/>
              <a:gd name="connsiteY152" fmla="*/ 135938 h 769484"/>
              <a:gd name="connsiteX153" fmla="*/ 312002 w 967996"/>
              <a:gd name="connsiteY153" fmla="*/ 123467 h 769484"/>
              <a:gd name="connsiteX154" fmla="*/ 326968 w 967996"/>
              <a:gd name="connsiteY154" fmla="*/ 108501 h 769484"/>
              <a:gd name="connsiteX155" fmla="*/ 331956 w 967996"/>
              <a:gd name="connsiteY155" fmla="*/ 89794 h 769484"/>
              <a:gd name="connsiteX156" fmla="*/ 338192 w 967996"/>
              <a:gd name="connsiteY156" fmla="*/ 74828 h 769484"/>
              <a:gd name="connsiteX157" fmla="*/ 324473 w 967996"/>
              <a:gd name="connsiteY157" fmla="*/ 73581 h 769484"/>
              <a:gd name="connsiteX158" fmla="*/ 316991 w 967996"/>
              <a:gd name="connsiteY158" fmla="*/ 56121 h 769484"/>
              <a:gd name="connsiteX159" fmla="*/ 316991 w 967996"/>
              <a:gd name="connsiteY159" fmla="*/ 32425 h 769484"/>
              <a:gd name="connsiteX160" fmla="*/ 305766 w 967996"/>
              <a:gd name="connsiteY160" fmla="*/ 32425 h 769484"/>
              <a:gd name="connsiteX161" fmla="*/ 293295 w 967996"/>
              <a:gd name="connsiteY161" fmla="*/ 46144 h 769484"/>
              <a:gd name="connsiteX162" fmla="*/ 283318 w 967996"/>
              <a:gd name="connsiteY162" fmla="*/ 51132 h 769484"/>
              <a:gd name="connsiteX163" fmla="*/ 287059 w 967996"/>
              <a:gd name="connsiteY163" fmla="*/ 66098 h 769484"/>
              <a:gd name="connsiteX164" fmla="*/ 270847 w 967996"/>
              <a:gd name="connsiteY164" fmla="*/ 76075 h 769484"/>
              <a:gd name="connsiteX165" fmla="*/ 273341 w 967996"/>
              <a:gd name="connsiteY165" fmla="*/ 93536 h 769484"/>
              <a:gd name="connsiteX166" fmla="*/ 263364 w 967996"/>
              <a:gd name="connsiteY166" fmla="*/ 94782 h 769484"/>
              <a:gd name="connsiteX167" fmla="*/ 265858 w 967996"/>
              <a:gd name="connsiteY167" fmla="*/ 109748 h 769484"/>
              <a:gd name="connsiteX168" fmla="*/ 254000 w 967996"/>
              <a:gd name="connsiteY168" fmla="*/ 130371 h 769484"/>
              <a:gd name="connsiteX0" fmla="*/ 0 w 713996"/>
              <a:gd name="connsiteY0" fmla="*/ 28193 h 769484"/>
              <a:gd name="connsiteX1" fmla="*/ 18094 w 713996"/>
              <a:gd name="connsiteY1" fmla="*/ 13719 h 769484"/>
              <a:gd name="connsiteX2" fmla="*/ 23082 w 713996"/>
              <a:gd name="connsiteY2" fmla="*/ 9977 h 769484"/>
              <a:gd name="connsiteX3" fmla="*/ 34307 w 713996"/>
              <a:gd name="connsiteY3" fmla="*/ 2494 h 769484"/>
              <a:gd name="connsiteX4" fmla="*/ 59249 w 713996"/>
              <a:gd name="connsiteY4" fmla="*/ 17460 h 769484"/>
              <a:gd name="connsiteX5" fmla="*/ 71721 w 713996"/>
              <a:gd name="connsiteY5" fmla="*/ 6236 h 769484"/>
              <a:gd name="connsiteX6" fmla="*/ 92922 w 713996"/>
              <a:gd name="connsiteY6" fmla="*/ 17460 h 769484"/>
              <a:gd name="connsiteX7" fmla="*/ 109135 w 713996"/>
              <a:gd name="connsiteY7" fmla="*/ 14965 h 769484"/>
              <a:gd name="connsiteX8" fmla="*/ 126595 w 713996"/>
              <a:gd name="connsiteY8" fmla="*/ 17460 h 769484"/>
              <a:gd name="connsiteX9" fmla="*/ 146549 w 713996"/>
              <a:gd name="connsiteY9" fmla="*/ 0 h 769484"/>
              <a:gd name="connsiteX10" fmla="*/ 146549 w 713996"/>
              <a:gd name="connsiteY10" fmla="*/ 22448 h 769484"/>
              <a:gd name="connsiteX11" fmla="*/ 161515 w 713996"/>
              <a:gd name="connsiteY11" fmla="*/ 27436 h 769484"/>
              <a:gd name="connsiteX12" fmla="*/ 173986 w 713996"/>
              <a:gd name="connsiteY12" fmla="*/ 27436 h 769484"/>
              <a:gd name="connsiteX13" fmla="*/ 178974 w 713996"/>
              <a:gd name="connsiteY13" fmla="*/ 32425 h 769484"/>
              <a:gd name="connsiteX14" fmla="*/ 203917 w 713996"/>
              <a:gd name="connsiteY14" fmla="*/ 14965 h 769484"/>
              <a:gd name="connsiteX15" fmla="*/ 223871 w 713996"/>
              <a:gd name="connsiteY15" fmla="*/ 21202 h 769484"/>
              <a:gd name="connsiteX16" fmla="*/ 238837 w 713996"/>
              <a:gd name="connsiteY16" fmla="*/ 22448 h 769484"/>
              <a:gd name="connsiteX17" fmla="*/ 241331 w 713996"/>
              <a:gd name="connsiteY17" fmla="*/ 42403 h 769484"/>
              <a:gd name="connsiteX18" fmla="*/ 242329 w 713996"/>
              <a:gd name="connsiteY18" fmla="*/ 46108 h 769484"/>
              <a:gd name="connsiteX19" fmla="*/ 221045 w 713996"/>
              <a:gd name="connsiteY19" fmla="*/ 85637 h 769484"/>
              <a:gd name="connsiteX20" fmla="*/ 262616 w 713996"/>
              <a:gd name="connsiteY20" fmla="*/ 135522 h 769484"/>
              <a:gd name="connsiteX21" fmla="*/ 260953 w 713996"/>
              <a:gd name="connsiteY21" fmla="*/ 190397 h 769484"/>
              <a:gd name="connsiteX22" fmla="*/ 285896 w 713996"/>
              <a:gd name="connsiteY22" fmla="*/ 203700 h 769484"/>
              <a:gd name="connsiteX23" fmla="*/ 325804 w 713996"/>
              <a:gd name="connsiteY23" fmla="*/ 215339 h 769484"/>
              <a:gd name="connsiteX24" fmla="*/ 364050 w 713996"/>
              <a:gd name="connsiteY24" fmla="*/ 208688 h 769484"/>
              <a:gd name="connsiteX25" fmla="*/ 377352 w 713996"/>
              <a:gd name="connsiteY25" fmla="*/ 255248 h 769484"/>
              <a:gd name="connsiteX26" fmla="*/ 352410 w 713996"/>
              <a:gd name="connsiteY26" fmla="*/ 261899 h 769484"/>
              <a:gd name="connsiteX27" fmla="*/ 362387 w 713996"/>
              <a:gd name="connsiteY27" fmla="*/ 291830 h 769484"/>
              <a:gd name="connsiteX28" fmla="*/ 402295 w 713996"/>
              <a:gd name="connsiteY28" fmla="*/ 316774 h 769484"/>
              <a:gd name="connsiteX29" fmla="*/ 407284 w 713996"/>
              <a:gd name="connsiteY29" fmla="*/ 331739 h 769484"/>
              <a:gd name="connsiteX30" fmla="*/ 432226 w 713996"/>
              <a:gd name="connsiteY30" fmla="*/ 350031 h 769484"/>
              <a:gd name="connsiteX31" fmla="*/ 462158 w 713996"/>
              <a:gd name="connsiteY31" fmla="*/ 374973 h 769484"/>
              <a:gd name="connsiteX32" fmla="*/ 485438 w 713996"/>
              <a:gd name="connsiteY32" fmla="*/ 381624 h 769484"/>
              <a:gd name="connsiteX33" fmla="*/ 493752 w 713996"/>
              <a:gd name="connsiteY33" fmla="*/ 384950 h 769484"/>
              <a:gd name="connsiteX34" fmla="*/ 492089 w 713996"/>
              <a:gd name="connsiteY34" fmla="*/ 396590 h 769484"/>
              <a:gd name="connsiteX35" fmla="*/ 573083 w 713996"/>
              <a:gd name="connsiteY35" fmla="*/ 408589 h 769484"/>
              <a:gd name="connsiteX36" fmla="*/ 568081 w 713996"/>
              <a:gd name="connsiteY36" fmla="*/ 430262 h 769484"/>
              <a:gd name="connsiteX37" fmla="*/ 535656 w 713996"/>
              <a:gd name="connsiteY37" fmla="*/ 450217 h 769484"/>
              <a:gd name="connsiteX38" fmla="*/ 535656 w 713996"/>
              <a:gd name="connsiteY38" fmla="*/ 461441 h 769484"/>
              <a:gd name="connsiteX39" fmla="*/ 560598 w 713996"/>
              <a:gd name="connsiteY39" fmla="*/ 503844 h 769484"/>
              <a:gd name="connsiteX40" fmla="*/ 579305 w 713996"/>
              <a:gd name="connsiteY40" fmla="*/ 505091 h 769484"/>
              <a:gd name="connsiteX41" fmla="*/ 595518 w 713996"/>
              <a:gd name="connsiteY41" fmla="*/ 490125 h 769484"/>
              <a:gd name="connsiteX42" fmla="*/ 655381 w 713996"/>
              <a:gd name="connsiteY42" fmla="*/ 481395 h 769484"/>
              <a:gd name="connsiteX43" fmla="*/ 674088 w 713996"/>
              <a:gd name="connsiteY43" fmla="*/ 501350 h 769484"/>
              <a:gd name="connsiteX44" fmla="*/ 709008 w 713996"/>
              <a:gd name="connsiteY44" fmla="*/ 573683 h 769484"/>
              <a:gd name="connsiteX45" fmla="*/ 706513 w 713996"/>
              <a:gd name="connsiteY45" fmla="*/ 599874 h 769484"/>
              <a:gd name="connsiteX46" fmla="*/ 713996 w 713996"/>
              <a:gd name="connsiteY46" fmla="*/ 611098 h 769484"/>
              <a:gd name="connsiteX47" fmla="*/ 686559 w 713996"/>
              <a:gd name="connsiteY47" fmla="*/ 646017 h 769484"/>
              <a:gd name="connsiteX48" fmla="*/ 695289 w 713996"/>
              <a:gd name="connsiteY48" fmla="*/ 668467 h 769484"/>
              <a:gd name="connsiteX49" fmla="*/ 685312 w 713996"/>
              <a:gd name="connsiteY49" fmla="*/ 682185 h 769484"/>
              <a:gd name="connsiteX50" fmla="*/ 645404 w 713996"/>
              <a:gd name="connsiteY50" fmla="*/ 698398 h 769484"/>
              <a:gd name="connsiteX51" fmla="*/ 619214 w 713996"/>
              <a:gd name="connsiteY51" fmla="*/ 700892 h 769484"/>
              <a:gd name="connsiteX52" fmla="*/ 612978 w 713996"/>
              <a:gd name="connsiteY52" fmla="*/ 724588 h 769484"/>
              <a:gd name="connsiteX53" fmla="*/ 599259 w 713996"/>
              <a:gd name="connsiteY53" fmla="*/ 724588 h 769484"/>
              <a:gd name="connsiteX54" fmla="*/ 593024 w 713996"/>
              <a:gd name="connsiteY54" fmla="*/ 738306 h 769484"/>
              <a:gd name="connsiteX55" fmla="*/ 566834 w 713996"/>
              <a:gd name="connsiteY55" fmla="*/ 738306 h 769484"/>
              <a:gd name="connsiteX56" fmla="*/ 554363 w 713996"/>
              <a:gd name="connsiteY56" fmla="*/ 745788 h 769484"/>
              <a:gd name="connsiteX57" fmla="*/ 543138 w 713996"/>
              <a:gd name="connsiteY57" fmla="*/ 732071 h 769484"/>
              <a:gd name="connsiteX58" fmla="*/ 508219 w 713996"/>
              <a:gd name="connsiteY58" fmla="*/ 713363 h 769484"/>
              <a:gd name="connsiteX59" fmla="*/ 505724 w 713996"/>
              <a:gd name="connsiteY59" fmla="*/ 667219 h 769484"/>
              <a:gd name="connsiteX60" fmla="*/ 525679 w 713996"/>
              <a:gd name="connsiteY60" fmla="*/ 670961 h 769484"/>
              <a:gd name="connsiteX61" fmla="*/ 574317 w 713996"/>
              <a:gd name="connsiteY61" fmla="*/ 628558 h 769484"/>
              <a:gd name="connsiteX62" fmla="*/ 576811 w 713996"/>
              <a:gd name="connsiteY62" fmla="*/ 606109 h 769484"/>
              <a:gd name="connsiteX63" fmla="*/ 564340 w 713996"/>
              <a:gd name="connsiteY63" fmla="*/ 599874 h 769484"/>
              <a:gd name="connsiteX64" fmla="*/ 559351 w 713996"/>
              <a:gd name="connsiteY64" fmla="*/ 586155 h 769484"/>
              <a:gd name="connsiteX65" fmla="*/ 561845 w 713996"/>
              <a:gd name="connsiteY65" fmla="*/ 576179 h 769484"/>
              <a:gd name="connsiteX66" fmla="*/ 551868 w 713996"/>
              <a:gd name="connsiteY66" fmla="*/ 561212 h 769484"/>
              <a:gd name="connsiteX67" fmla="*/ 518196 w 713996"/>
              <a:gd name="connsiteY67" fmla="*/ 567448 h 769484"/>
              <a:gd name="connsiteX68" fmla="*/ 508219 w 713996"/>
              <a:gd name="connsiteY68" fmla="*/ 572437 h 769484"/>
              <a:gd name="connsiteX69" fmla="*/ 495747 w 713996"/>
              <a:gd name="connsiteY69" fmla="*/ 561212 h 769484"/>
              <a:gd name="connsiteX70" fmla="*/ 465816 w 713996"/>
              <a:gd name="connsiteY70" fmla="*/ 563706 h 769484"/>
              <a:gd name="connsiteX71" fmla="*/ 440873 w 713996"/>
              <a:gd name="connsiteY71" fmla="*/ 591144 h 769484"/>
              <a:gd name="connsiteX72" fmla="*/ 395976 w 713996"/>
              <a:gd name="connsiteY72" fmla="*/ 599874 h 769484"/>
              <a:gd name="connsiteX73" fmla="*/ 392235 w 713996"/>
              <a:gd name="connsiteY73" fmla="*/ 591144 h 769484"/>
              <a:gd name="connsiteX74" fmla="*/ 373528 w 713996"/>
              <a:gd name="connsiteY74" fmla="*/ 593638 h 769484"/>
              <a:gd name="connsiteX75" fmla="*/ 372281 w 713996"/>
              <a:gd name="connsiteY75" fmla="*/ 604862 h 769484"/>
              <a:gd name="connsiteX76" fmla="*/ 376022 w 713996"/>
              <a:gd name="connsiteY76" fmla="*/ 613592 h 769484"/>
              <a:gd name="connsiteX77" fmla="*/ 348585 w 713996"/>
              <a:gd name="connsiteY77" fmla="*/ 641029 h 769484"/>
              <a:gd name="connsiteX78" fmla="*/ 321148 w 713996"/>
              <a:gd name="connsiteY78" fmla="*/ 693409 h 769484"/>
              <a:gd name="connsiteX79" fmla="*/ 278745 w 713996"/>
              <a:gd name="connsiteY79" fmla="*/ 712117 h 769484"/>
              <a:gd name="connsiteX80" fmla="*/ 281240 w 713996"/>
              <a:gd name="connsiteY80" fmla="*/ 729576 h 769484"/>
              <a:gd name="connsiteX81" fmla="*/ 243826 w 713996"/>
              <a:gd name="connsiteY81" fmla="*/ 760755 h 769484"/>
              <a:gd name="connsiteX82" fmla="*/ 208906 w 713996"/>
              <a:gd name="connsiteY82" fmla="*/ 769484 h 769484"/>
              <a:gd name="connsiteX83" fmla="*/ 220130 w 713996"/>
              <a:gd name="connsiteY83" fmla="*/ 754519 h 769484"/>
              <a:gd name="connsiteX84" fmla="*/ 248814 w 713996"/>
              <a:gd name="connsiteY84" fmla="*/ 702139 h 769484"/>
              <a:gd name="connsiteX85" fmla="*/ 258791 w 713996"/>
              <a:gd name="connsiteY85" fmla="*/ 695904 h 769484"/>
              <a:gd name="connsiteX86" fmla="*/ 261285 w 713996"/>
              <a:gd name="connsiteY86" fmla="*/ 662231 h 769484"/>
              <a:gd name="connsiteX87" fmla="*/ 273757 w 713996"/>
              <a:gd name="connsiteY87" fmla="*/ 655995 h 769484"/>
              <a:gd name="connsiteX88" fmla="*/ 272510 w 713996"/>
              <a:gd name="connsiteY88" fmla="*/ 619829 h 769484"/>
              <a:gd name="connsiteX89" fmla="*/ 253803 w 713996"/>
              <a:gd name="connsiteY89" fmla="*/ 596133 h 769484"/>
              <a:gd name="connsiteX90" fmla="*/ 252555 w 713996"/>
              <a:gd name="connsiteY90" fmla="*/ 587402 h 769484"/>
              <a:gd name="connsiteX91" fmla="*/ 226366 w 713996"/>
              <a:gd name="connsiteY91" fmla="*/ 559966 h 769484"/>
              <a:gd name="connsiteX92" fmla="*/ 225118 w 713996"/>
              <a:gd name="connsiteY92" fmla="*/ 545000 h 769484"/>
              <a:gd name="connsiteX93" fmla="*/ 215141 w 713996"/>
              <a:gd name="connsiteY93" fmla="*/ 537517 h 769484"/>
              <a:gd name="connsiteX94" fmla="*/ 202670 w 713996"/>
              <a:gd name="connsiteY94" fmla="*/ 542506 h 769484"/>
              <a:gd name="connsiteX95" fmla="*/ 175233 w 713996"/>
              <a:gd name="connsiteY95" fmla="*/ 526292 h 769484"/>
              <a:gd name="connsiteX96" fmla="*/ 159020 w 713996"/>
              <a:gd name="connsiteY96" fmla="*/ 501350 h 769484"/>
              <a:gd name="connsiteX97" fmla="*/ 147796 w 713996"/>
              <a:gd name="connsiteY97" fmla="*/ 471418 h 769484"/>
              <a:gd name="connsiteX98" fmla="*/ 132830 w 713996"/>
              <a:gd name="connsiteY98" fmla="*/ 442734 h 769484"/>
              <a:gd name="connsiteX99" fmla="*/ 109135 w 713996"/>
              <a:gd name="connsiteY99" fmla="*/ 409062 h 769484"/>
              <a:gd name="connsiteX100" fmla="*/ 110382 w 713996"/>
              <a:gd name="connsiteY100" fmla="*/ 380378 h 769484"/>
              <a:gd name="connsiteX101" fmla="*/ 129089 w 713996"/>
              <a:gd name="connsiteY101" fmla="*/ 361670 h 769484"/>
              <a:gd name="connsiteX102" fmla="*/ 121606 w 713996"/>
              <a:gd name="connsiteY102" fmla="*/ 335480 h 769484"/>
              <a:gd name="connsiteX103" fmla="*/ 142807 w 713996"/>
              <a:gd name="connsiteY103" fmla="*/ 268135 h 769484"/>
              <a:gd name="connsiteX104" fmla="*/ 191446 w 713996"/>
              <a:gd name="connsiteY104" fmla="*/ 295572 h 769484"/>
              <a:gd name="connsiteX105" fmla="*/ 196434 w 713996"/>
              <a:gd name="connsiteY105" fmla="*/ 311785 h 769484"/>
              <a:gd name="connsiteX106" fmla="*/ 206411 w 713996"/>
              <a:gd name="connsiteY106" fmla="*/ 311785 h 769484"/>
              <a:gd name="connsiteX107" fmla="*/ 220130 w 713996"/>
              <a:gd name="connsiteY107" fmla="*/ 319268 h 769484"/>
              <a:gd name="connsiteX108" fmla="*/ 201423 w 713996"/>
              <a:gd name="connsiteY108" fmla="*/ 347951 h 769484"/>
              <a:gd name="connsiteX109" fmla="*/ 200176 w 713996"/>
              <a:gd name="connsiteY109" fmla="*/ 367906 h 769484"/>
              <a:gd name="connsiteX110" fmla="*/ 231354 w 713996"/>
              <a:gd name="connsiteY110" fmla="*/ 354187 h 769484"/>
              <a:gd name="connsiteX111" fmla="*/ 257544 w 713996"/>
              <a:gd name="connsiteY111" fmla="*/ 361670 h 769484"/>
              <a:gd name="connsiteX112" fmla="*/ 260038 w 713996"/>
              <a:gd name="connsiteY112" fmla="*/ 392849 h 769484"/>
              <a:gd name="connsiteX113" fmla="*/ 256297 w 713996"/>
              <a:gd name="connsiteY113" fmla="*/ 400332 h 769484"/>
              <a:gd name="connsiteX114" fmla="*/ 252555 w 713996"/>
              <a:gd name="connsiteY114" fmla="*/ 432757 h 769484"/>
              <a:gd name="connsiteX115" fmla="*/ 240084 w 713996"/>
              <a:gd name="connsiteY115" fmla="*/ 431510 h 769484"/>
              <a:gd name="connsiteX116" fmla="*/ 236343 w 713996"/>
              <a:gd name="connsiteY116" fmla="*/ 457700 h 769484"/>
              <a:gd name="connsiteX117" fmla="*/ 253803 w 713996"/>
              <a:gd name="connsiteY117" fmla="*/ 468924 h 769484"/>
              <a:gd name="connsiteX118" fmla="*/ 248814 w 713996"/>
              <a:gd name="connsiteY118" fmla="*/ 487631 h 769484"/>
              <a:gd name="connsiteX119" fmla="*/ 282487 w 713996"/>
              <a:gd name="connsiteY119" fmla="*/ 523798 h 769484"/>
              <a:gd name="connsiteX120" fmla="*/ 321148 w 713996"/>
              <a:gd name="connsiteY120" fmla="*/ 486383 h 769484"/>
              <a:gd name="connsiteX121" fmla="*/ 352326 w 713996"/>
              <a:gd name="connsiteY121" fmla="*/ 493867 h 769484"/>
              <a:gd name="connsiteX122" fmla="*/ 399718 w 713996"/>
              <a:gd name="connsiteY122" fmla="*/ 523798 h 769484"/>
              <a:gd name="connsiteX123" fmla="*/ 410942 w 713996"/>
              <a:gd name="connsiteY123" fmla="*/ 516316 h 769484"/>
              <a:gd name="connsiteX124" fmla="*/ 379763 w 713996"/>
              <a:gd name="connsiteY124" fmla="*/ 481395 h 769484"/>
              <a:gd name="connsiteX125" fmla="*/ 381011 w 713996"/>
              <a:gd name="connsiteY125" fmla="*/ 467677 h 769484"/>
              <a:gd name="connsiteX126" fmla="*/ 349832 w 713996"/>
              <a:gd name="connsiteY126" fmla="*/ 441487 h 769484"/>
              <a:gd name="connsiteX127" fmla="*/ 348585 w 713996"/>
              <a:gd name="connsiteY127" fmla="*/ 405320 h 769484"/>
              <a:gd name="connsiteX128" fmla="*/ 369786 w 713996"/>
              <a:gd name="connsiteY128" fmla="*/ 382872 h 769484"/>
              <a:gd name="connsiteX129" fmla="*/ 362303 w 713996"/>
              <a:gd name="connsiteY129" fmla="*/ 347951 h 769484"/>
              <a:gd name="connsiteX130" fmla="*/ 313665 w 713996"/>
              <a:gd name="connsiteY130" fmla="*/ 308043 h 769484"/>
              <a:gd name="connsiteX131" fmla="*/ 292464 w 713996"/>
              <a:gd name="connsiteY131" fmla="*/ 311785 h 769484"/>
              <a:gd name="connsiteX132" fmla="*/ 279992 w 713996"/>
              <a:gd name="connsiteY132" fmla="*/ 315526 h 769484"/>
              <a:gd name="connsiteX133" fmla="*/ 261285 w 713996"/>
              <a:gd name="connsiteY133" fmla="*/ 296819 h 769484"/>
              <a:gd name="connsiteX134" fmla="*/ 245073 w 713996"/>
              <a:gd name="connsiteY134" fmla="*/ 299313 h 769484"/>
              <a:gd name="connsiteX135" fmla="*/ 241331 w 713996"/>
              <a:gd name="connsiteY135" fmla="*/ 284347 h 769484"/>
              <a:gd name="connsiteX136" fmla="*/ 242578 w 713996"/>
              <a:gd name="connsiteY136" fmla="*/ 238203 h 769484"/>
              <a:gd name="connsiteX137" fmla="*/ 198929 w 713996"/>
              <a:gd name="connsiteY137" fmla="*/ 235709 h 769484"/>
              <a:gd name="connsiteX138" fmla="*/ 191446 w 713996"/>
              <a:gd name="connsiteY138" fmla="*/ 214507 h 769484"/>
              <a:gd name="connsiteX139" fmla="*/ 182716 w 713996"/>
              <a:gd name="connsiteY139" fmla="*/ 213261 h 769484"/>
              <a:gd name="connsiteX140" fmla="*/ 170244 w 713996"/>
              <a:gd name="connsiteY140" fmla="*/ 231968 h 769484"/>
              <a:gd name="connsiteX141" fmla="*/ 144055 w 713996"/>
              <a:gd name="connsiteY141" fmla="*/ 236957 h 769484"/>
              <a:gd name="connsiteX142" fmla="*/ 129089 w 713996"/>
              <a:gd name="connsiteY142" fmla="*/ 209519 h 769484"/>
              <a:gd name="connsiteX143" fmla="*/ 111629 w 713996"/>
              <a:gd name="connsiteY143" fmla="*/ 209519 h 769484"/>
              <a:gd name="connsiteX144" fmla="*/ 117865 w 713996"/>
              <a:gd name="connsiteY144" fmla="*/ 170857 h 769484"/>
              <a:gd name="connsiteX145" fmla="*/ 97910 w 713996"/>
              <a:gd name="connsiteY145" fmla="*/ 184576 h 769484"/>
              <a:gd name="connsiteX146" fmla="*/ 90428 w 713996"/>
              <a:gd name="connsiteY146" fmla="*/ 172105 h 769484"/>
              <a:gd name="connsiteX147" fmla="*/ 72968 w 713996"/>
              <a:gd name="connsiteY147" fmla="*/ 168363 h 769484"/>
              <a:gd name="connsiteX148" fmla="*/ 70473 w 713996"/>
              <a:gd name="connsiteY148" fmla="*/ 159634 h 769484"/>
              <a:gd name="connsiteX149" fmla="*/ 60496 w 713996"/>
              <a:gd name="connsiteY149" fmla="*/ 157140 h 769484"/>
              <a:gd name="connsiteX150" fmla="*/ 53013 w 713996"/>
              <a:gd name="connsiteY150" fmla="*/ 148409 h 769484"/>
              <a:gd name="connsiteX151" fmla="*/ 59249 w 713996"/>
              <a:gd name="connsiteY151" fmla="*/ 135938 h 769484"/>
              <a:gd name="connsiteX152" fmla="*/ 58002 w 713996"/>
              <a:gd name="connsiteY152" fmla="*/ 123467 h 769484"/>
              <a:gd name="connsiteX153" fmla="*/ 72968 w 713996"/>
              <a:gd name="connsiteY153" fmla="*/ 108501 h 769484"/>
              <a:gd name="connsiteX154" fmla="*/ 77956 w 713996"/>
              <a:gd name="connsiteY154" fmla="*/ 89794 h 769484"/>
              <a:gd name="connsiteX155" fmla="*/ 84192 w 713996"/>
              <a:gd name="connsiteY155" fmla="*/ 74828 h 769484"/>
              <a:gd name="connsiteX156" fmla="*/ 70473 w 713996"/>
              <a:gd name="connsiteY156" fmla="*/ 73581 h 769484"/>
              <a:gd name="connsiteX157" fmla="*/ 62991 w 713996"/>
              <a:gd name="connsiteY157" fmla="*/ 56121 h 769484"/>
              <a:gd name="connsiteX158" fmla="*/ 62991 w 713996"/>
              <a:gd name="connsiteY158" fmla="*/ 32425 h 769484"/>
              <a:gd name="connsiteX159" fmla="*/ 51766 w 713996"/>
              <a:gd name="connsiteY159" fmla="*/ 32425 h 769484"/>
              <a:gd name="connsiteX160" fmla="*/ 39295 w 713996"/>
              <a:gd name="connsiteY160" fmla="*/ 46144 h 769484"/>
              <a:gd name="connsiteX161" fmla="*/ 29318 w 713996"/>
              <a:gd name="connsiteY161" fmla="*/ 51132 h 769484"/>
              <a:gd name="connsiteX162" fmla="*/ 33059 w 713996"/>
              <a:gd name="connsiteY162" fmla="*/ 66098 h 769484"/>
              <a:gd name="connsiteX163" fmla="*/ 16847 w 713996"/>
              <a:gd name="connsiteY163" fmla="*/ 76075 h 769484"/>
              <a:gd name="connsiteX164" fmla="*/ 19341 w 713996"/>
              <a:gd name="connsiteY164" fmla="*/ 93536 h 769484"/>
              <a:gd name="connsiteX165" fmla="*/ 9364 w 713996"/>
              <a:gd name="connsiteY165" fmla="*/ 94782 h 769484"/>
              <a:gd name="connsiteX166" fmla="*/ 11858 w 713996"/>
              <a:gd name="connsiteY166" fmla="*/ 109748 h 769484"/>
              <a:gd name="connsiteX167" fmla="*/ 0 w 713996"/>
              <a:gd name="connsiteY167" fmla="*/ 130371 h 769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713996" h="769484">
                <a:moveTo>
                  <a:pt x="0" y="28193"/>
                </a:moveTo>
                <a:lnTo>
                  <a:pt x="18094" y="13719"/>
                </a:lnTo>
                <a:lnTo>
                  <a:pt x="23082" y="9977"/>
                </a:lnTo>
                <a:lnTo>
                  <a:pt x="34307" y="2494"/>
                </a:lnTo>
                <a:lnTo>
                  <a:pt x="59249" y="17460"/>
                </a:lnTo>
                <a:lnTo>
                  <a:pt x="71721" y="6236"/>
                </a:lnTo>
                <a:lnTo>
                  <a:pt x="92922" y="17460"/>
                </a:lnTo>
                <a:lnTo>
                  <a:pt x="109135" y="14965"/>
                </a:lnTo>
                <a:lnTo>
                  <a:pt x="126595" y="17460"/>
                </a:lnTo>
                <a:lnTo>
                  <a:pt x="146549" y="0"/>
                </a:lnTo>
                <a:lnTo>
                  <a:pt x="146549" y="22448"/>
                </a:lnTo>
                <a:lnTo>
                  <a:pt x="161515" y="27436"/>
                </a:lnTo>
                <a:lnTo>
                  <a:pt x="173986" y="27436"/>
                </a:lnTo>
                <a:lnTo>
                  <a:pt x="178974" y="32425"/>
                </a:lnTo>
                <a:lnTo>
                  <a:pt x="203917" y="14965"/>
                </a:lnTo>
                <a:lnTo>
                  <a:pt x="223871" y="21202"/>
                </a:lnTo>
                <a:lnTo>
                  <a:pt x="238837" y="22448"/>
                </a:lnTo>
                <a:lnTo>
                  <a:pt x="241331" y="42403"/>
                </a:lnTo>
                <a:lnTo>
                  <a:pt x="242329" y="46108"/>
                </a:lnTo>
                <a:lnTo>
                  <a:pt x="221045" y="85637"/>
                </a:lnTo>
                <a:lnTo>
                  <a:pt x="262616" y="135522"/>
                </a:lnTo>
                <a:cubicBezTo>
                  <a:pt x="262062" y="153814"/>
                  <a:pt x="261507" y="172105"/>
                  <a:pt x="260953" y="190397"/>
                </a:cubicBezTo>
                <a:lnTo>
                  <a:pt x="285896" y="203700"/>
                </a:lnTo>
                <a:lnTo>
                  <a:pt x="325804" y="215339"/>
                </a:lnTo>
                <a:lnTo>
                  <a:pt x="364050" y="208688"/>
                </a:lnTo>
                <a:lnTo>
                  <a:pt x="377352" y="255248"/>
                </a:lnTo>
                <a:lnTo>
                  <a:pt x="352410" y="261899"/>
                </a:lnTo>
                <a:lnTo>
                  <a:pt x="362387" y="291830"/>
                </a:lnTo>
                <a:lnTo>
                  <a:pt x="402295" y="316774"/>
                </a:lnTo>
                <a:lnTo>
                  <a:pt x="407284" y="331739"/>
                </a:lnTo>
                <a:lnTo>
                  <a:pt x="432226" y="350031"/>
                </a:lnTo>
                <a:lnTo>
                  <a:pt x="462158" y="374973"/>
                </a:lnTo>
                <a:lnTo>
                  <a:pt x="485438" y="381624"/>
                </a:lnTo>
                <a:lnTo>
                  <a:pt x="493752" y="384950"/>
                </a:lnTo>
                <a:lnTo>
                  <a:pt x="492089" y="396590"/>
                </a:lnTo>
                <a:lnTo>
                  <a:pt x="573083" y="408589"/>
                </a:lnTo>
                <a:lnTo>
                  <a:pt x="568081" y="430262"/>
                </a:lnTo>
                <a:lnTo>
                  <a:pt x="535656" y="450217"/>
                </a:lnTo>
                <a:lnTo>
                  <a:pt x="535656" y="461441"/>
                </a:lnTo>
                <a:lnTo>
                  <a:pt x="560598" y="503844"/>
                </a:lnTo>
                <a:lnTo>
                  <a:pt x="579305" y="505091"/>
                </a:lnTo>
                <a:lnTo>
                  <a:pt x="595518" y="490125"/>
                </a:lnTo>
                <a:lnTo>
                  <a:pt x="655381" y="481395"/>
                </a:lnTo>
                <a:lnTo>
                  <a:pt x="674088" y="501350"/>
                </a:lnTo>
                <a:lnTo>
                  <a:pt x="709008" y="573683"/>
                </a:lnTo>
                <a:lnTo>
                  <a:pt x="706513" y="599874"/>
                </a:lnTo>
                <a:lnTo>
                  <a:pt x="713996" y="611098"/>
                </a:lnTo>
                <a:lnTo>
                  <a:pt x="686559" y="646017"/>
                </a:lnTo>
                <a:lnTo>
                  <a:pt x="695289" y="668467"/>
                </a:lnTo>
                <a:lnTo>
                  <a:pt x="685312" y="682185"/>
                </a:lnTo>
                <a:lnTo>
                  <a:pt x="645404" y="698398"/>
                </a:lnTo>
                <a:lnTo>
                  <a:pt x="619214" y="700892"/>
                </a:lnTo>
                <a:lnTo>
                  <a:pt x="612978" y="724588"/>
                </a:lnTo>
                <a:lnTo>
                  <a:pt x="599259" y="724588"/>
                </a:lnTo>
                <a:lnTo>
                  <a:pt x="593024" y="738306"/>
                </a:lnTo>
                <a:lnTo>
                  <a:pt x="566834" y="738306"/>
                </a:lnTo>
                <a:lnTo>
                  <a:pt x="554363" y="745788"/>
                </a:lnTo>
                <a:lnTo>
                  <a:pt x="543138" y="732071"/>
                </a:lnTo>
                <a:lnTo>
                  <a:pt x="508219" y="713363"/>
                </a:lnTo>
                <a:lnTo>
                  <a:pt x="505724" y="667219"/>
                </a:lnTo>
                <a:lnTo>
                  <a:pt x="525679" y="670961"/>
                </a:lnTo>
                <a:lnTo>
                  <a:pt x="574317" y="628558"/>
                </a:lnTo>
                <a:lnTo>
                  <a:pt x="576811" y="606109"/>
                </a:lnTo>
                <a:lnTo>
                  <a:pt x="564340" y="599874"/>
                </a:lnTo>
                <a:lnTo>
                  <a:pt x="559351" y="586155"/>
                </a:lnTo>
                <a:lnTo>
                  <a:pt x="561845" y="576179"/>
                </a:lnTo>
                <a:lnTo>
                  <a:pt x="551868" y="561212"/>
                </a:lnTo>
                <a:lnTo>
                  <a:pt x="518196" y="567448"/>
                </a:lnTo>
                <a:lnTo>
                  <a:pt x="508219" y="572437"/>
                </a:lnTo>
                <a:lnTo>
                  <a:pt x="495747" y="561212"/>
                </a:lnTo>
                <a:lnTo>
                  <a:pt x="465816" y="563706"/>
                </a:lnTo>
                <a:lnTo>
                  <a:pt x="440873" y="591144"/>
                </a:lnTo>
                <a:lnTo>
                  <a:pt x="395976" y="599874"/>
                </a:lnTo>
                <a:lnTo>
                  <a:pt x="392235" y="591144"/>
                </a:lnTo>
                <a:lnTo>
                  <a:pt x="373528" y="593638"/>
                </a:lnTo>
                <a:lnTo>
                  <a:pt x="372281" y="604862"/>
                </a:lnTo>
                <a:lnTo>
                  <a:pt x="376022" y="613592"/>
                </a:lnTo>
                <a:lnTo>
                  <a:pt x="348585" y="641029"/>
                </a:lnTo>
                <a:lnTo>
                  <a:pt x="321148" y="693409"/>
                </a:lnTo>
                <a:lnTo>
                  <a:pt x="278745" y="712117"/>
                </a:lnTo>
                <a:lnTo>
                  <a:pt x="281240" y="729576"/>
                </a:lnTo>
                <a:lnTo>
                  <a:pt x="243826" y="760755"/>
                </a:lnTo>
                <a:lnTo>
                  <a:pt x="208906" y="769484"/>
                </a:lnTo>
                <a:lnTo>
                  <a:pt x="220130" y="754519"/>
                </a:lnTo>
                <a:lnTo>
                  <a:pt x="248814" y="702139"/>
                </a:lnTo>
                <a:lnTo>
                  <a:pt x="258791" y="695904"/>
                </a:lnTo>
                <a:lnTo>
                  <a:pt x="261285" y="662231"/>
                </a:lnTo>
                <a:lnTo>
                  <a:pt x="273757" y="655995"/>
                </a:lnTo>
                <a:cubicBezTo>
                  <a:pt x="273341" y="643940"/>
                  <a:pt x="272926" y="631884"/>
                  <a:pt x="272510" y="619829"/>
                </a:cubicBezTo>
                <a:lnTo>
                  <a:pt x="253803" y="596133"/>
                </a:lnTo>
                <a:lnTo>
                  <a:pt x="252555" y="587402"/>
                </a:lnTo>
                <a:lnTo>
                  <a:pt x="226366" y="559966"/>
                </a:lnTo>
                <a:lnTo>
                  <a:pt x="225118" y="545000"/>
                </a:lnTo>
                <a:lnTo>
                  <a:pt x="215141" y="537517"/>
                </a:lnTo>
                <a:lnTo>
                  <a:pt x="202670" y="542506"/>
                </a:lnTo>
                <a:lnTo>
                  <a:pt x="175233" y="526292"/>
                </a:lnTo>
                <a:lnTo>
                  <a:pt x="159020" y="501350"/>
                </a:lnTo>
                <a:lnTo>
                  <a:pt x="147796" y="471418"/>
                </a:lnTo>
                <a:lnTo>
                  <a:pt x="132830" y="442734"/>
                </a:lnTo>
                <a:lnTo>
                  <a:pt x="109135" y="409062"/>
                </a:lnTo>
                <a:cubicBezTo>
                  <a:pt x="109551" y="399501"/>
                  <a:pt x="109966" y="389939"/>
                  <a:pt x="110382" y="380378"/>
                </a:cubicBezTo>
                <a:lnTo>
                  <a:pt x="129089" y="361670"/>
                </a:lnTo>
                <a:lnTo>
                  <a:pt x="121606" y="335480"/>
                </a:lnTo>
                <a:lnTo>
                  <a:pt x="142807" y="268135"/>
                </a:lnTo>
                <a:lnTo>
                  <a:pt x="191446" y="295572"/>
                </a:lnTo>
                <a:lnTo>
                  <a:pt x="196434" y="311785"/>
                </a:lnTo>
                <a:lnTo>
                  <a:pt x="206411" y="311785"/>
                </a:lnTo>
                <a:lnTo>
                  <a:pt x="220130" y="319268"/>
                </a:lnTo>
                <a:lnTo>
                  <a:pt x="201423" y="347951"/>
                </a:lnTo>
                <a:cubicBezTo>
                  <a:pt x="201007" y="354603"/>
                  <a:pt x="200592" y="361254"/>
                  <a:pt x="200176" y="367906"/>
                </a:cubicBezTo>
                <a:lnTo>
                  <a:pt x="231354" y="354187"/>
                </a:lnTo>
                <a:lnTo>
                  <a:pt x="257544" y="361670"/>
                </a:lnTo>
                <a:lnTo>
                  <a:pt x="260038" y="392849"/>
                </a:lnTo>
                <a:lnTo>
                  <a:pt x="256297" y="400332"/>
                </a:lnTo>
                <a:lnTo>
                  <a:pt x="252555" y="432757"/>
                </a:lnTo>
                <a:lnTo>
                  <a:pt x="240084" y="431510"/>
                </a:lnTo>
                <a:lnTo>
                  <a:pt x="236343" y="457700"/>
                </a:lnTo>
                <a:lnTo>
                  <a:pt x="253803" y="468924"/>
                </a:lnTo>
                <a:lnTo>
                  <a:pt x="248814" y="487631"/>
                </a:lnTo>
                <a:lnTo>
                  <a:pt x="282487" y="523798"/>
                </a:lnTo>
                <a:lnTo>
                  <a:pt x="321148" y="486383"/>
                </a:lnTo>
                <a:lnTo>
                  <a:pt x="352326" y="493867"/>
                </a:lnTo>
                <a:lnTo>
                  <a:pt x="399718" y="523798"/>
                </a:lnTo>
                <a:lnTo>
                  <a:pt x="410942" y="516316"/>
                </a:lnTo>
                <a:lnTo>
                  <a:pt x="379763" y="481395"/>
                </a:lnTo>
                <a:lnTo>
                  <a:pt x="381011" y="467677"/>
                </a:lnTo>
                <a:lnTo>
                  <a:pt x="349832" y="441487"/>
                </a:lnTo>
                <a:cubicBezTo>
                  <a:pt x="349416" y="429431"/>
                  <a:pt x="349001" y="417376"/>
                  <a:pt x="348585" y="405320"/>
                </a:cubicBezTo>
                <a:lnTo>
                  <a:pt x="369786" y="382872"/>
                </a:lnTo>
                <a:lnTo>
                  <a:pt x="362303" y="347951"/>
                </a:lnTo>
                <a:lnTo>
                  <a:pt x="313665" y="308043"/>
                </a:lnTo>
                <a:lnTo>
                  <a:pt x="292464" y="311785"/>
                </a:lnTo>
                <a:lnTo>
                  <a:pt x="279992" y="315526"/>
                </a:lnTo>
                <a:lnTo>
                  <a:pt x="261285" y="296819"/>
                </a:lnTo>
                <a:lnTo>
                  <a:pt x="245073" y="299313"/>
                </a:lnTo>
                <a:lnTo>
                  <a:pt x="241331" y="284347"/>
                </a:lnTo>
                <a:cubicBezTo>
                  <a:pt x="241747" y="268966"/>
                  <a:pt x="242162" y="253584"/>
                  <a:pt x="242578" y="238203"/>
                </a:cubicBezTo>
                <a:lnTo>
                  <a:pt x="198929" y="235709"/>
                </a:lnTo>
                <a:lnTo>
                  <a:pt x="191446" y="214507"/>
                </a:lnTo>
                <a:lnTo>
                  <a:pt x="182716" y="213261"/>
                </a:lnTo>
                <a:lnTo>
                  <a:pt x="170244" y="231968"/>
                </a:lnTo>
                <a:lnTo>
                  <a:pt x="144055" y="236957"/>
                </a:lnTo>
                <a:lnTo>
                  <a:pt x="129089" y="209519"/>
                </a:lnTo>
                <a:lnTo>
                  <a:pt x="111629" y="209519"/>
                </a:lnTo>
                <a:lnTo>
                  <a:pt x="117865" y="170857"/>
                </a:lnTo>
                <a:lnTo>
                  <a:pt x="97910" y="184576"/>
                </a:lnTo>
                <a:lnTo>
                  <a:pt x="90428" y="172105"/>
                </a:lnTo>
                <a:lnTo>
                  <a:pt x="72968" y="168363"/>
                </a:lnTo>
                <a:lnTo>
                  <a:pt x="70473" y="159634"/>
                </a:lnTo>
                <a:lnTo>
                  <a:pt x="60496" y="157140"/>
                </a:lnTo>
                <a:lnTo>
                  <a:pt x="53013" y="148409"/>
                </a:lnTo>
                <a:lnTo>
                  <a:pt x="59249" y="135938"/>
                </a:lnTo>
                <a:lnTo>
                  <a:pt x="58002" y="123467"/>
                </a:lnTo>
                <a:lnTo>
                  <a:pt x="72968" y="108501"/>
                </a:lnTo>
                <a:lnTo>
                  <a:pt x="77956" y="89794"/>
                </a:lnTo>
                <a:lnTo>
                  <a:pt x="84192" y="74828"/>
                </a:lnTo>
                <a:lnTo>
                  <a:pt x="70473" y="73581"/>
                </a:lnTo>
                <a:lnTo>
                  <a:pt x="62991" y="56121"/>
                </a:lnTo>
                <a:lnTo>
                  <a:pt x="62991" y="32425"/>
                </a:lnTo>
                <a:lnTo>
                  <a:pt x="51766" y="32425"/>
                </a:lnTo>
                <a:lnTo>
                  <a:pt x="39295" y="46144"/>
                </a:lnTo>
                <a:lnTo>
                  <a:pt x="29318" y="51132"/>
                </a:lnTo>
                <a:lnTo>
                  <a:pt x="33059" y="66098"/>
                </a:lnTo>
                <a:lnTo>
                  <a:pt x="16847" y="76075"/>
                </a:lnTo>
                <a:lnTo>
                  <a:pt x="19341" y="93536"/>
                </a:lnTo>
                <a:lnTo>
                  <a:pt x="9364" y="94782"/>
                </a:lnTo>
                <a:lnTo>
                  <a:pt x="11858" y="109748"/>
                </a:lnTo>
                <a:lnTo>
                  <a:pt x="0" y="130371"/>
                </a:lnTo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5A9523-E7C1-CD1E-EC03-60C6D472EA64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長崎県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EB2E075-C43F-F3CB-A180-6606007319C6}"/>
              </a:ext>
            </a:extLst>
          </p:cNvPr>
          <p:cNvSpPr txBox="1"/>
          <p:nvPr/>
        </p:nvSpPr>
        <p:spPr>
          <a:xfrm>
            <a:off x="874061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１位：佐賀県、２位：長崎県、３位：福岡県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2157665-0DEF-4DCA-24D5-4F0136D6765A}"/>
              </a:ext>
            </a:extLst>
          </p:cNvPr>
          <p:cNvSpPr txBox="1"/>
          <p:nvPr/>
        </p:nvSpPr>
        <p:spPr>
          <a:xfrm>
            <a:off x="1694800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九州で２番目に狭い都道府県は</a:t>
            </a: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6F1E66-6FB6-553C-F56A-797C5064EA3A}"/>
              </a:ext>
            </a:extLst>
          </p:cNvPr>
          <p:cNvSpPr txBox="1"/>
          <p:nvPr/>
        </p:nvSpPr>
        <p:spPr>
          <a:xfrm>
            <a:off x="2618124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四国で２番目に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狭い都道府県は？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DEDDF421-0AFF-6702-7D31-1409666A36BD}"/>
              </a:ext>
            </a:extLst>
          </p:cNvPr>
          <p:cNvSpPr/>
          <p:nvPr/>
        </p:nvSpPr>
        <p:spPr>
          <a:xfrm>
            <a:off x="3268527" y="1914366"/>
            <a:ext cx="4868316" cy="3792317"/>
          </a:xfrm>
          <a:custGeom>
            <a:avLst/>
            <a:gdLst>
              <a:gd name="connsiteX0" fmla="*/ 2832482 w 3276982"/>
              <a:gd name="connsiteY0" fmla="*/ 0 h 2552700"/>
              <a:gd name="connsiteX1" fmla="*/ 2845182 w 3276982"/>
              <a:gd name="connsiteY1" fmla="*/ 50800 h 2552700"/>
              <a:gd name="connsiteX2" fmla="*/ 2832482 w 3276982"/>
              <a:gd name="connsiteY2" fmla="*/ 120652 h 2552700"/>
              <a:gd name="connsiteX3" fmla="*/ 2826132 w 3276982"/>
              <a:gd name="connsiteY3" fmla="*/ 158748 h 2552700"/>
              <a:gd name="connsiteX4" fmla="*/ 2857882 w 3276982"/>
              <a:gd name="connsiteY4" fmla="*/ 209548 h 2552700"/>
              <a:gd name="connsiteX5" fmla="*/ 2953132 w 3276982"/>
              <a:gd name="connsiteY5" fmla="*/ 241300 h 2552700"/>
              <a:gd name="connsiteX6" fmla="*/ 2953132 w 3276982"/>
              <a:gd name="connsiteY6" fmla="*/ 323852 h 2552700"/>
              <a:gd name="connsiteX7" fmla="*/ 2915032 w 3276982"/>
              <a:gd name="connsiteY7" fmla="*/ 361948 h 2552700"/>
              <a:gd name="connsiteX8" fmla="*/ 2921382 w 3276982"/>
              <a:gd name="connsiteY8" fmla="*/ 393700 h 2552700"/>
              <a:gd name="connsiteX9" fmla="*/ 2864232 w 3276982"/>
              <a:gd name="connsiteY9" fmla="*/ 482600 h 2552700"/>
              <a:gd name="connsiteX10" fmla="*/ 2826132 w 3276982"/>
              <a:gd name="connsiteY10" fmla="*/ 736600 h 2552700"/>
              <a:gd name="connsiteX11" fmla="*/ 2832482 w 3276982"/>
              <a:gd name="connsiteY11" fmla="*/ 838200 h 2552700"/>
              <a:gd name="connsiteX12" fmla="*/ 2832482 w 3276982"/>
              <a:gd name="connsiteY12" fmla="*/ 882652 h 2552700"/>
              <a:gd name="connsiteX13" fmla="*/ 2883282 w 3276982"/>
              <a:gd name="connsiteY13" fmla="*/ 914400 h 2552700"/>
              <a:gd name="connsiteX14" fmla="*/ 2927732 w 3276982"/>
              <a:gd name="connsiteY14" fmla="*/ 914400 h 2552700"/>
              <a:gd name="connsiteX15" fmla="*/ 2972182 w 3276982"/>
              <a:gd name="connsiteY15" fmla="*/ 869948 h 2552700"/>
              <a:gd name="connsiteX16" fmla="*/ 3035682 w 3276982"/>
              <a:gd name="connsiteY16" fmla="*/ 1035052 h 2552700"/>
              <a:gd name="connsiteX17" fmla="*/ 3162682 w 3276982"/>
              <a:gd name="connsiteY17" fmla="*/ 1098548 h 2552700"/>
              <a:gd name="connsiteX18" fmla="*/ 3175382 w 3276982"/>
              <a:gd name="connsiteY18" fmla="*/ 1200148 h 2552700"/>
              <a:gd name="connsiteX19" fmla="*/ 3143632 w 3276982"/>
              <a:gd name="connsiteY19" fmla="*/ 1250948 h 2552700"/>
              <a:gd name="connsiteX20" fmla="*/ 3061082 w 3276982"/>
              <a:gd name="connsiteY20" fmla="*/ 1327148 h 2552700"/>
              <a:gd name="connsiteX21" fmla="*/ 3048382 w 3276982"/>
              <a:gd name="connsiteY21" fmla="*/ 1346200 h 2552700"/>
              <a:gd name="connsiteX22" fmla="*/ 3048382 w 3276982"/>
              <a:gd name="connsiteY22" fmla="*/ 1390652 h 2552700"/>
              <a:gd name="connsiteX23" fmla="*/ 3067432 w 3276982"/>
              <a:gd name="connsiteY23" fmla="*/ 1416052 h 2552700"/>
              <a:gd name="connsiteX24" fmla="*/ 3029332 w 3276982"/>
              <a:gd name="connsiteY24" fmla="*/ 1485900 h 2552700"/>
              <a:gd name="connsiteX25" fmla="*/ 3162682 w 3276982"/>
              <a:gd name="connsiteY25" fmla="*/ 1492252 h 2552700"/>
              <a:gd name="connsiteX26" fmla="*/ 3156332 w 3276982"/>
              <a:gd name="connsiteY26" fmla="*/ 1530348 h 2552700"/>
              <a:gd name="connsiteX27" fmla="*/ 3276982 w 3276982"/>
              <a:gd name="connsiteY27" fmla="*/ 1517652 h 2552700"/>
              <a:gd name="connsiteX28" fmla="*/ 3276982 w 3276982"/>
              <a:gd name="connsiteY28" fmla="*/ 1568452 h 2552700"/>
              <a:gd name="connsiteX29" fmla="*/ 2972182 w 3276982"/>
              <a:gd name="connsiteY29" fmla="*/ 1714500 h 2552700"/>
              <a:gd name="connsiteX30" fmla="*/ 2895982 w 3276982"/>
              <a:gd name="connsiteY30" fmla="*/ 1714500 h 2552700"/>
              <a:gd name="connsiteX31" fmla="*/ 2851532 w 3276982"/>
              <a:gd name="connsiteY31" fmla="*/ 1784348 h 2552700"/>
              <a:gd name="connsiteX32" fmla="*/ 2794382 w 3276982"/>
              <a:gd name="connsiteY32" fmla="*/ 1758948 h 2552700"/>
              <a:gd name="connsiteX33" fmla="*/ 2788032 w 3276982"/>
              <a:gd name="connsiteY33" fmla="*/ 1835148 h 2552700"/>
              <a:gd name="connsiteX34" fmla="*/ 2762632 w 3276982"/>
              <a:gd name="connsiteY34" fmla="*/ 1866900 h 2552700"/>
              <a:gd name="connsiteX35" fmla="*/ 2705482 w 3276982"/>
              <a:gd name="connsiteY35" fmla="*/ 1854200 h 2552700"/>
              <a:gd name="connsiteX36" fmla="*/ 2699132 w 3276982"/>
              <a:gd name="connsiteY36" fmla="*/ 1917700 h 2552700"/>
              <a:gd name="connsiteX37" fmla="*/ 2591182 w 3276982"/>
              <a:gd name="connsiteY37" fmla="*/ 2019300 h 2552700"/>
              <a:gd name="connsiteX38" fmla="*/ 2457832 w 3276982"/>
              <a:gd name="connsiteY38" fmla="*/ 2082800 h 2552700"/>
              <a:gd name="connsiteX39" fmla="*/ 2318132 w 3276982"/>
              <a:gd name="connsiteY39" fmla="*/ 2171700 h 2552700"/>
              <a:gd name="connsiteX40" fmla="*/ 2210182 w 3276982"/>
              <a:gd name="connsiteY40" fmla="*/ 2190748 h 2552700"/>
              <a:gd name="connsiteX41" fmla="*/ 2121282 w 3276982"/>
              <a:gd name="connsiteY41" fmla="*/ 2266948 h 2552700"/>
              <a:gd name="connsiteX42" fmla="*/ 2203832 w 3276982"/>
              <a:gd name="connsiteY42" fmla="*/ 2292348 h 2552700"/>
              <a:gd name="connsiteX43" fmla="*/ 2140332 w 3276982"/>
              <a:gd name="connsiteY43" fmla="*/ 2368548 h 2552700"/>
              <a:gd name="connsiteX44" fmla="*/ 2133982 w 3276982"/>
              <a:gd name="connsiteY44" fmla="*/ 2451100 h 2552700"/>
              <a:gd name="connsiteX45" fmla="*/ 2026032 w 3276982"/>
              <a:gd name="connsiteY45" fmla="*/ 2457452 h 2552700"/>
              <a:gd name="connsiteX46" fmla="*/ 1981582 w 3276982"/>
              <a:gd name="connsiteY46" fmla="*/ 2463800 h 2552700"/>
              <a:gd name="connsiteX47" fmla="*/ 1975692 w 3276982"/>
              <a:gd name="connsiteY47" fmla="*/ 2540368 h 2552700"/>
              <a:gd name="connsiteX48" fmla="*/ 1778382 w 3276982"/>
              <a:gd name="connsiteY48" fmla="*/ 2552700 h 2552700"/>
              <a:gd name="connsiteX49" fmla="*/ 1708532 w 3276982"/>
              <a:gd name="connsiteY49" fmla="*/ 2495548 h 2552700"/>
              <a:gd name="connsiteX50" fmla="*/ 1638682 w 3276982"/>
              <a:gd name="connsiteY50" fmla="*/ 2495548 h 2552700"/>
              <a:gd name="connsiteX51" fmla="*/ 1556132 w 3276982"/>
              <a:gd name="connsiteY51" fmla="*/ 2343148 h 2552700"/>
              <a:gd name="connsiteX52" fmla="*/ 1511682 w 3276982"/>
              <a:gd name="connsiteY52" fmla="*/ 2330452 h 2552700"/>
              <a:gd name="connsiteX53" fmla="*/ 1498982 w 3276982"/>
              <a:gd name="connsiteY53" fmla="*/ 2279652 h 2552700"/>
              <a:gd name="connsiteX54" fmla="*/ 1587882 w 3276982"/>
              <a:gd name="connsiteY54" fmla="*/ 2209800 h 2552700"/>
              <a:gd name="connsiteX55" fmla="*/ 1543432 w 3276982"/>
              <a:gd name="connsiteY55" fmla="*/ 2159000 h 2552700"/>
              <a:gd name="connsiteX56" fmla="*/ 1543432 w 3276982"/>
              <a:gd name="connsiteY56" fmla="*/ 2089148 h 2552700"/>
              <a:gd name="connsiteX57" fmla="*/ 1410082 w 3276982"/>
              <a:gd name="connsiteY57" fmla="*/ 2038348 h 2552700"/>
              <a:gd name="connsiteX58" fmla="*/ 1200532 w 3276982"/>
              <a:gd name="connsiteY58" fmla="*/ 2038348 h 2552700"/>
              <a:gd name="connsiteX59" fmla="*/ 1225932 w 3276982"/>
              <a:gd name="connsiteY59" fmla="*/ 1949452 h 2552700"/>
              <a:gd name="connsiteX60" fmla="*/ 1187832 w 3276982"/>
              <a:gd name="connsiteY60" fmla="*/ 1682748 h 2552700"/>
              <a:gd name="connsiteX61" fmla="*/ 1130682 w 3276982"/>
              <a:gd name="connsiteY61" fmla="*/ 1638300 h 2552700"/>
              <a:gd name="connsiteX62" fmla="*/ 1130682 w 3276982"/>
              <a:gd name="connsiteY62" fmla="*/ 1543052 h 2552700"/>
              <a:gd name="connsiteX63" fmla="*/ 1060832 w 3276982"/>
              <a:gd name="connsiteY63" fmla="*/ 1555748 h 2552700"/>
              <a:gd name="connsiteX64" fmla="*/ 1016382 w 3276982"/>
              <a:gd name="connsiteY64" fmla="*/ 1562100 h 2552700"/>
              <a:gd name="connsiteX65" fmla="*/ 984632 w 3276982"/>
              <a:gd name="connsiteY65" fmla="*/ 1498600 h 2552700"/>
              <a:gd name="connsiteX66" fmla="*/ 908432 w 3276982"/>
              <a:gd name="connsiteY66" fmla="*/ 1524000 h 2552700"/>
              <a:gd name="connsiteX67" fmla="*/ 902082 w 3276982"/>
              <a:gd name="connsiteY67" fmla="*/ 1581148 h 2552700"/>
              <a:gd name="connsiteX68" fmla="*/ 825882 w 3276982"/>
              <a:gd name="connsiteY68" fmla="*/ 1657348 h 2552700"/>
              <a:gd name="connsiteX69" fmla="*/ 654432 w 3276982"/>
              <a:gd name="connsiteY69" fmla="*/ 1625600 h 2552700"/>
              <a:gd name="connsiteX70" fmla="*/ 521082 w 3276982"/>
              <a:gd name="connsiteY70" fmla="*/ 1498600 h 2552700"/>
              <a:gd name="connsiteX71" fmla="*/ 444882 w 3276982"/>
              <a:gd name="connsiteY71" fmla="*/ 1511300 h 2552700"/>
              <a:gd name="connsiteX72" fmla="*/ 387732 w 3276982"/>
              <a:gd name="connsiteY72" fmla="*/ 1504948 h 2552700"/>
              <a:gd name="connsiteX73" fmla="*/ 305182 w 3276982"/>
              <a:gd name="connsiteY73" fmla="*/ 1504948 h 2552700"/>
              <a:gd name="connsiteX74" fmla="*/ 190882 w 3276982"/>
              <a:gd name="connsiteY74" fmla="*/ 1466852 h 2552700"/>
              <a:gd name="connsiteX75" fmla="*/ 89282 w 3276982"/>
              <a:gd name="connsiteY75" fmla="*/ 1454148 h 2552700"/>
              <a:gd name="connsiteX76" fmla="*/ 38482 w 3276982"/>
              <a:gd name="connsiteY76" fmla="*/ 1397000 h 2552700"/>
              <a:gd name="connsiteX77" fmla="*/ 0 w 3276982"/>
              <a:gd name="connsiteY77" fmla="*/ 1342028 h 2552700"/>
              <a:gd name="connsiteX78" fmla="*/ 382 w 3276982"/>
              <a:gd name="connsiteY78" fmla="*/ 1339852 h 2552700"/>
              <a:gd name="connsiteX79" fmla="*/ 19432 w 3276982"/>
              <a:gd name="connsiteY79" fmla="*/ 1295400 h 2552700"/>
              <a:gd name="connsiteX80" fmla="*/ 82932 w 3276982"/>
              <a:gd name="connsiteY80" fmla="*/ 1244600 h 2552700"/>
              <a:gd name="connsiteX81" fmla="*/ 57532 w 3276982"/>
              <a:gd name="connsiteY81" fmla="*/ 1200148 h 2552700"/>
              <a:gd name="connsiteX82" fmla="*/ 82932 w 3276982"/>
              <a:gd name="connsiteY82" fmla="*/ 1117600 h 2552700"/>
              <a:gd name="connsiteX83" fmla="*/ 57532 w 3276982"/>
              <a:gd name="connsiteY83" fmla="*/ 1054100 h 2552700"/>
              <a:gd name="connsiteX84" fmla="*/ 32132 w 3276982"/>
              <a:gd name="connsiteY84" fmla="*/ 965200 h 2552700"/>
              <a:gd name="connsiteX85" fmla="*/ 82932 w 3276982"/>
              <a:gd name="connsiteY85" fmla="*/ 857252 h 2552700"/>
              <a:gd name="connsiteX86" fmla="*/ 165482 w 3276982"/>
              <a:gd name="connsiteY86" fmla="*/ 838200 h 2552700"/>
              <a:gd name="connsiteX87" fmla="*/ 165482 w 3276982"/>
              <a:gd name="connsiteY87" fmla="*/ 762000 h 2552700"/>
              <a:gd name="connsiteX88" fmla="*/ 222632 w 3276982"/>
              <a:gd name="connsiteY88" fmla="*/ 698500 h 2552700"/>
              <a:gd name="connsiteX89" fmla="*/ 324232 w 3276982"/>
              <a:gd name="connsiteY89" fmla="*/ 628652 h 2552700"/>
              <a:gd name="connsiteX90" fmla="*/ 400432 w 3276982"/>
              <a:gd name="connsiteY90" fmla="*/ 660400 h 2552700"/>
              <a:gd name="connsiteX91" fmla="*/ 457582 w 3276982"/>
              <a:gd name="connsiteY91" fmla="*/ 641348 h 2552700"/>
              <a:gd name="connsiteX92" fmla="*/ 470282 w 3276982"/>
              <a:gd name="connsiteY92" fmla="*/ 596900 h 2552700"/>
              <a:gd name="connsiteX93" fmla="*/ 495682 w 3276982"/>
              <a:gd name="connsiteY93" fmla="*/ 552452 h 2552700"/>
              <a:gd name="connsiteX94" fmla="*/ 571882 w 3276982"/>
              <a:gd name="connsiteY94" fmla="*/ 533400 h 2552700"/>
              <a:gd name="connsiteX95" fmla="*/ 660782 w 3276982"/>
              <a:gd name="connsiteY95" fmla="*/ 514348 h 2552700"/>
              <a:gd name="connsiteX96" fmla="*/ 705232 w 3276982"/>
              <a:gd name="connsiteY96" fmla="*/ 520700 h 2552700"/>
              <a:gd name="connsiteX97" fmla="*/ 825882 w 3276982"/>
              <a:gd name="connsiteY97" fmla="*/ 482600 h 2552700"/>
              <a:gd name="connsiteX98" fmla="*/ 870332 w 3276982"/>
              <a:gd name="connsiteY98" fmla="*/ 596900 h 2552700"/>
              <a:gd name="connsiteX99" fmla="*/ 959232 w 3276982"/>
              <a:gd name="connsiteY99" fmla="*/ 628652 h 2552700"/>
              <a:gd name="connsiteX100" fmla="*/ 1048132 w 3276982"/>
              <a:gd name="connsiteY100" fmla="*/ 628652 h 2552700"/>
              <a:gd name="connsiteX101" fmla="*/ 1092582 w 3276982"/>
              <a:gd name="connsiteY101" fmla="*/ 596900 h 2552700"/>
              <a:gd name="connsiteX102" fmla="*/ 1168782 w 3276982"/>
              <a:gd name="connsiteY102" fmla="*/ 482600 h 2552700"/>
              <a:gd name="connsiteX103" fmla="*/ 1264032 w 3276982"/>
              <a:gd name="connsiteY103" fmla="*/ 482600 h 2552700"/>
              <a:gd name="connsiteX104" fmla="*/ 1371982 w 3276982"/>
              <a:gd name="connsiteY104" fmla="*/ 469900 h 2552700"/>
              <a:gd name="connsiteX105" fmla="*/ 1422782 w 3276982"/>
              <a:gd name="connsiteY105" fmla="*/ 450852 h 2552700"/>
              <a:gd name="connsiteX106" fmla="*/ 1454532 w 3276982"/>
              <a:gd name="connsiteY106" fmla="*/ 381000 h 2552700"/>
              <a:gd name="connsiteX107" fmla="*/ 1486282 w 3276982"/>
              <a:gd name="connsiteY107" fmla="*/ 279400 h 2552700"/>
              <a:gd name="connsiteX108" fmla="*/ 1638682 w 3276982"/>
              <a:gd name="connsiteY108" fmla="*/ 266700 h 2552700"/>
              <a:gd name="connsiteX109" fmla="*/ 1708532 w 3276982"/>
              <a:gd name="connsiteY109" fmla="*/ 247652 h 2552700"/>
              <a:gd name="connsiteX110" fmla="*/ 1841882 w 3276982"/>
              <a:gd name="connsiteY110" fmla="*/ 228600 h 2552700"/>
              <a:gd name="connsiteX111" fmla="*/ 1930782 w 3276982"/>
              <a:gd name="connsiteY111" fmla="*/ 254000 h 2552700"/>
              <a:gd name="connsiteX112" fmla="*/ 1975232 w 3276982"/>
              <a:gd name="connsiteY112" fmla="*/ 266700 h 2552700"/>
              <a:gd name="connsiteX113" fmla="*/ 2026032 w 3276982"/>
              <a:gd name="connsiteY113" fmla="*/ 254000 h 2552700"/>
              <a:gd name="connsiteX114" fmla="*/ 2070482 w 3276982"/>
              <a:gd name="connsiteY114" fmla="*/ 273052 h 2552700"/>
              <a:gd name="connsiteX115" fmla="*/ 2089532 w 3276982"/>
              <a:gd name="connsiteY115" fmla="*/ 228600 h 2552700"/>
              <a:gd name="connsiteX116" fmla="*/ 2248282 w 3276982"/>
              <a:gd name="connsiteY116" fmla="*/ 304800 h 2552700"/>
              <a:gd name="connsiteX117" fmla="*/ 2305432 w 3276982"/>
              <a:gd name="connsiteY117" fmla="*/ 317500 h 2552700"/>
              <a:gd name="connsiteX118" fmla="*/ 2349882 w 3276982"/>
              <a:gd name="connsiteY118" fmla="*/ 273052 h 2552700"/>
              <a:gd name="connsiteX119" fmla="*/ 2343532 w 3276982"/>
              <a:gd name="connsiteY119" fmla="*/ 228600 h 2552700"/>
              <a:gd name="connsiteX120" fmla="*/ 2375282 w 3276982"/>
              <a:gd name="connsiteY120" fmla="*/ 146052 h 2552700"/>
              <a:gd name="connsiteX121" fmla="*/ 2502282 w 3276982"/>
              <a:gd name="connsiteY121" fmla="*/ 120652 h 2552700"/>
              <a:gd name="connsiteX122" fmla="*/ 2546732 w 3276982"/>
              <a:gd name="connsiteY122" fmla="*/ 76200 h 2552700"/>
              <a:gd name="connsiteX123" fmla="*/ 2635632 w 3276982"/>
              <a:gd name="connsiteY123" fmla="*/ 63500 h 2552700"/>
              <a:gd name="connsiteX124" fmla="*/ 2705482 w 3276982"/>
              <a:gd name="connsiteY124" fmla="*/ 63500 h 2552700"/>
              <a:gd name="connsiteX125" fmla="*/ 2756282 w 3276982"/>
              <a:gd name="connsiteY125" fmla="*/ 107948 h 2552700"/>
              <a:gd name="connsiteX126" fmla="*/ 2781682 w 3276982"/>
              <a:gd name="connsiteY126" fmla="*/ 63500 h 2552700"/>
              <a:gd name="connsiteX127" fmla="*/ 2781682 w 3276982"/>
              <a:gd name="connsiteY127" fmla="*/ 1270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276982" h="2552700">
                <a:moveTo>
                  <a:pt x="2832482" y="0"/>
                </a:moveTo>
                <a:lnTo>
                  <a:pt x="2845182" y="50800"/>
                </a:lnTo>
                <a:lnTo>
                  <a:pt x="2832482" y="120652"/>
                </a:lnTo>
                <a:lnTo>
                  <a:pt x="2826132" y="158748"/>
                </a:lnTo>
                <a:lnTo>
                  <a:pt x="2857882" y="209548"/>
                </a:lnTo>
                <a:lnTo>
                  <a:pt x="2953132" y="241300"/>
                </a:lnTo>
                <a:lnTo>
                  <a:pt x="2953132" y="323852"/>
                </a:lnTo>
                <a:lnTo>
                  <a:pt x="2915032" y="361948"/>
                </a:lnTo>
                <a:lnTo>
                  <a:pt x="2921382" y="393700"/>
                </a:lnTo>
                <a:lnTo>
                  <a:pt x="2864232" y="482600"/>
                </a:lnTo>
                <a:lnTo>
                  <a:pt x="2826132" y="736600"/>
                </a:lnTo>
                <a:lnTo>
                  <a:pt x="2832482" y="838200"/>
                </a:lnTo>
                <a:lnTo>
                  <a:pt x="2832482" y="882652"/>
                </a:lnTo>
                <a:lnTo>
                  <a:pt x="2883282" y="914400"/>
                </a:lnTo>
                <a:lnTo>
                  <a:pt x="2927732" y="914400"/>
                </a:lnTo>
                <a:lnTo>
                  <a:pt x="2972182" y="869948"/>
                </a:lnTo>
                <a:lnTo>
                  <a:pt x="3035682" y="1035052"/>
                </a:lnTo>
                <a:lnTo>
                  <a:pt x="3162682" y="1098548"/>
                </a:lnTo>
                <a:lnTo>
                  <a:pt x="3175382" y="1200148"/>
                </a:lnTo>
                <a:lnTo>
                  <a:pt x="3143632" y="1250948"/>
                </a:lnTo>
                <a:lnTo>
                  <a:pt x="3061082" y="1327148"/>
                </a:lnTo>
                <a:lnTo>
                  <a:pt x="3048382" y="1346200"/>
                </a:lnTo>
                <a:lnTo>
                  <a:pt x="3048382" y="1390652"/>
                </a:lnTo>
                <a:lnTo>
                  <a:pt x="3067432" y="1416052"/>
                </a:lnTo>
                <a:lnTo>
                  <a:pt x="3029332" y="1485900"/>
                </a:lnTo>
                <a:lnTo>
                  <a:pt x="3162682" y="1492252"/>
                </a:lnTo>
                <a:lnTo>
                  <a:pt x="3156332" y="1530348"/>
                </a:lnTo>
                <a:lnTo>
                  <a:pt x="3276982" y="1517652"/>
                </a:lnTo>
                <a:lnTo>
                  <a:pt x="3276982" y="1568452"/>
                </a:lnTo>
                <a:lnTo>
                  <a:pt x="2972182" y="1714500"/>
                </a:lnTo>
                <a:lnTo>
                  <a:pt x="2895982" y="1714500"/>
                </a:lnTo>
                <a:lnTo>
                  <a:pt x="2851532" y="1784348"/>
                </a:lnTo>
                <a:lnTo>
                  <a:pt x="2794382" y="1758948"/>
                </a:lnTo>
                <a:lnTo>
                  <a:pt x="2788032" y="1835148"/>
                </a:lnTo>
                <a:lnTo>
                  <a:pt x="2762632" y="1866900"/>
                </a:lnTo>
                <a:lnTo>
                  <a:pt x="2705482" y="1854200"/>
                </a:lnTo>
                <a:lnTo>
                  <a:pt x="2699132" y="1917700"/>
                </a:lnTo>
                <a:lnTo>
                  <a:pt x="2591182" y="2019300"/>
                </a:lnTo>
                <a:lnTo>
                  <a:pt x="2457832" y="2082800"/>
                </a:lnTo>
                <a:lnTo>
                  <a:pt x="2318132" y="2171700"/>
                </a:lnTo>
                <a:lnTo>
                  <a:pt x="2210182" y="2190748"/>
                </a:lnTo>
                <a:lnTo>
                  <a:pt x="2121282" y="2266948"/>
                </a:lnTo>
                <a:lnTo>
                  <a:pt x="2203832" y="2292348"/>
                </a:lnTo>
                <a:lnTo>
                  <a:pt x="2140332" y="2368548"/>
                </a:lnTo>
                <a:lnTo>
                  <a:pt x="2133982" y="2451100"/>
                </a:lnTo>
                <a:lnTo>
                  <a:pt x="2026032" y="2457452"/>
                </a:lnTo>
                <a:lnTo>
                  <a:pt x="1981582" y="2463800"/>
                </a:lnTo>
                <a:lnTo>
                  <a:pt x="1975692" y="2540368"/>
                </a:lnTo>
                <a:lnTo>
                  <a:pt x="1778382" y="2552700"/>
                </a:lnTo>
                <a:lnTo>
                  <a:pt x="1708532" y="2495548"/>
                </a:lnTo>
                <a:lnTo>
                  <a:pt x="1638682" y="2495548"/>
                </a:lnTo>
                <a:lnTo>
                  <a:pt x="1556132" y="2343148"/>
                </a:lnTo>
                <a:lnTo>
                  <a:pt x="1511682" y="2330452"/>
                </a:lnTo>
                <a:lnTo>
                  <a:pt x="1498982" y="2279652"/>
                </a:lnTo>
                <a:lnTo>
                  <a:pt x="1587882" y="2209800"/>
                </a:lnTo>
                <a:lnTo>
                  <a:pt x="1543432" y="2159000"/>
                </a:lnTo>
                <a:lnTo>
                  <a:pt x="1543432" y="2089148"/>
                </a:lnTo>
                <a:lnTo>
                  <a:pt x="1410082" y="2038348"/>
                </a:lnTo>
                <a:lnTo>
                  <a:pt x="1200532" y="2038348"/>
                </a:lnTo>
                <a:lnTo>
                  <a:pt x="1225932" y="1949452"/>
                </a:lnTo>
                <a:lnTo>
                  <a:pt x="1187832" y="1682748"/>
                </a:lnTo>
                <a:lnTo>
                  <a:pt x="1130682" y="1638300"/>
                </a:lnTo>
                <a:lnTo>
                  <a:pt x="1130682" y="1543052"/>
                </a:lnTo>
                <a:lnTo>
                  <a:pt x="1060832" y="1555748"/>
                </a:lnTo>
                <a:lnTo>
                  <a:pt x="1016382" y="1562100"/>
                </a:lnTo>
                <a:lnTo>
                  <a:pt x="984632" y="1498600"/>
                </a:lnTo>
                <a:lnTo>
                  <a:pt x="908432" y="1524000"/>
                </a:lnTo>
                <a:lnTo>
                  <a:pt x="902082" y="1581148"/>
                </a:lnTo>
                <a:lnTo>
                  <a:pt x="825882" y="1657348"/>
                </a:lnTo>
                <a:lnTo>
                  <a:pt x="654432" y="1625600"/>
                </a:lnTo>
                <a:lnTo>
                  <a:pt x="521082" y="1498600"/>
                </a:lnTo>
                <a:lnTo>
                  <a:pt x="444882" y="1511300"/>
                </a:lnTo>
                <a:lnTo>
                  <a:pt x="387732" y="1504948"/>
                </a:lnTo>
                <a:lnTo>
                  <a:pt x="305182" y="1504948"/>
                </a:lnTo>
                <a:lnTo>
                  <a:pt x="190882" y="1466852"/>
                </a:lnTo>
                <a:lnTo>
                  <a:pt x="89282" y="1454148"/>
                </a:lnTo>
                <a:lnTo>
                  <a:pt x="38482" y="1397000"/>
                </a:lnTo>
                <a:lnTo>
                  <a:pt x="0" y="1342028"/>
                </a:lnTo>
                <a:lnTo>
                  <a:pt x="382" y="1339852"/>
                </a:lnTo>
                <a:lnTo>
                  <a:pt x="19432" y="1295400"/>
                </a:lnTo>
                <a:lnTo>
                  <a:pt x="82932" y="1244600"/>
                </a:lnTo>
                <a:lnTo>
                  <a:pt x="57532" y="1200148"/>
                </a:lnTo>
                <a:lnTo>
                  <a:pt x="82932" y="1117600"/>
                </a:lnTo>
                <a:lnTo>
                  <a:pt x="57532" y="1054100"/>
                </a:lnTo>
                <a:lnTo>
                  <a:pt x="32132" y="965200"/>
                </a:lnTo>
                <a:lnTo>
                  <a:pt x="82932" y="857252"/>
                </a:lnTo>
                <a:lnTo>
                  <a:pt x="165482" y="838200"/>
                </a:lnTo>
                <a:lnTo>
                  <a:pt x="165482" y="762000"/>
                </a:lnTo>
                <a:lnTo>
                  <a:pt x="222632" y="698500"/>
                </a:lnTo>
                <a:lnTo>
                  <a:pt x="324232" y="628652"/>
                </a:lnTo>
                <a:lnTo>
                  <a:pt x="400432" y="660400"/>
                </a:lnTo>
                <a:lnTo>
                  <a:pt x="457582" y="641348"/>
                </a:lnTo>
                <a:lnTo>
                  <a:pt x="470282" y="596900"/>
                </a:lnTo>
                <a:lnTo>
                  <a:pt x="495682" y="552452"/>
                </a:lnTo>
                <a:lnTo>
                  <a:pt x="571882" y="533400"/>
                </a:lnTo>
                <a:lnTo>
                  <a:pt x="660782" y="514348"/>
                </a:lnTo>
                <a:lnTo>
                  <a:pt x="705232" y="520700"/>
                </a:lnTo>
                <a:lnTo>
                  <a:pt x="825882" y="482600"/>
                </a:lnTo>
                <a:lnTo>
                  <a:pt x="870332" y="596900"/>
                </a:lnTo>
                <a:lnTo>
                  <a:pt x="959232" y="628652"/>
                </a:lnTo>
                <a:lnTo>
                  <a:pt x="1048132" y="628652"/>
                </a:lnTo>
                <a:lnTo>
                  <a:pt x="1092582" y="596900"/>
                </a:lnTo>
                <a:lnTo>
                  <a:pt x="1168782" y="482600"/>
                </a:lnTo>
                <a:lnTo>
                  <a:pt x="1264032" y="482600"/>
                </a:lnTo>
                <a:lnTo>
                  <a:pt x="1371982" y="469900"/>
                </a:lnTo>
                <a:lnTo>
                  <a:pt x="1422782" y="450852"/>
                </a:lnTo>
                <a:lnTo>
                  <a:pt x="1454532" y="381000"/>
                </a:lnTo>
                <a:lnTo>
                  <a:pt x="1486282" y="279400"/>
                </a:lnTo>
                <a:lnTo>
                  <a:pt x="1638682" y="266700"/>
                </a:lnTo>
                <a:lnTo>
                  <a:pt x="1708532" y="247652"/>
                </a:lnTo>
                <a:lnTo>
                  <a:pt x="1841882" y="228600"/>
                </a:lnTo>
                <a:lnTo>
                  <a:pt x="1930782" y="254000"/>
                </a:lnTo>
                <a:lnTo>
                  <a:pt x="1975232" y="266700"/>
                </a:lnTo>
                <a:lnTo>
                  <a:pt x="2026032" y="254000"/>
                </a:lnTo>
                <a:lnTo>
                  <a:pt x="2070482" y="273052"/>
                </a:lnTo>
                <a:lnTo>
                  <a:pt x="2089532" y="228600"/>
                </a:lnTo>
                <a:lnTo>
                  <a:pt x="2248282" y="304800"/>
                </a:lnTo>
                <a:lnTo>
                  <a:pt x="2305432" y="317500"/>
                </a:lnTo>
                <a:lnTo>
                  <a:pt x="2349882" y="273052"/>
                </a:lnTo>
                <a:lnTo>
                  <a:pt x="2343532" y="228600"/>
                </a:lnTo>
                <a:lnTo>
                  <a:pt x="2375282" y="146052"/>
                </a:lnTo>
                <a:lnTo>
                  <a:pt x="2502282" y="120652"/>
                </a:lnTo>
                <a:lnTo>
                  <a:pt x="2546732" y="76200"/>
                </a:lnTo>
                <a:lnTo>
                  <a:pt x="2635632" y="63500"/>
                </a:lnTo>
                <a:lnTo>
                  <a:pt x="2705482" y="63500"/>
                </a:lnTo>
                <a:lnTo>
                  <a:pt x="2756282" y="107948"/>
                </a:lnTo>
                <a:lnTo>
                  <a:pt x="2781682" y="63500"/>
                </a:lnTo>
                <a:lnTo>
                  <a:pt x="2781682" y="12700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6FDABD3-867C-F18A-8F0C-62A162CA0102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徳島県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E460046-526A-7B14-3969-D5793DDF6A57}"/>
              </a:ext>
            </a:extLst>
          </p:cNvPr>
          <p:cNvSpPr txBox="1"/>
          <p:nvPr/>
        </p:nvSpPr>
        <p:spPr>
          <a:xfrm>
            <a:off x="874061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１位：香川県、２位：徳島県、３位：愛媛県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190270-4AB5-160E-C3B1-DDB3B3EA4784}"/>
              </a:ext>
            </a:extLst>
          </p:cNvPr>
          <p:cNvSpPr txBox="1"/>
          <p:nvPr/>
        </p:nvSpPr>
        <p:spPr>
          <a:xfrm>
            <a:off x="1694800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四国で２番目に狭い都道府県は</a:t>
            </a: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414D7AB-7EEF-0679-416C-0E5F5B8297AF}"/>
              </a:ext>
            </a:extLst>
          </p:cNvPr>
          <p:cNvSpPr txBox="1"/>
          <p:nvPr/>
        </p:nvSpPr>
        <p:spPr>
          <a:xfrm>
            <a:off x="925353" y="2589523"/>
            <a:ext cx="1034129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日本で２番目に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市町村が多い都道府県は？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1771759" y="1859339"/>
            <a:ext cx="864852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日本で２番目について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lang="ja-JP" altLang="en-US" sz="6600" b="1" dirty="0">
                <a:latin typeface="+mj-ea"/>
                <a:ea typeface="+mj-ea"/>
              </a:rPr>
              <a:t>答えてください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lang="ja-JP" altLang="en-US" sz="6600" b="1" dirty="0">
                <a:latin typeface="+mj-ea"/>
                <a:ea typeface="+mj-ea"/>
              </a:rPr>
              <a:t>（全</a:t>
            </a:r>
            <a:r>
              <a:rPr lang="en-US" altLang="ja-JP" sz="6600" b="1" dirty="0">
                <a:latin typeface="+mj-ea"/>
                <a:ea typeface="+mj-ea"/>
              </a:rPr>
              <a:t>10</a:t>
            </a:r>
            <a:r>
              <a:rPr lang="ja-JP" altLang="en-US" sz="6600" b="1" dirty="0">
                <a:latin typeface="+mj-ea"/>
                <a:ea typeface="+mj-ea"/>
              </a:rPr>
              <a:t>問）</a:t>
            </a:r>
            <a:endParaRPr kumimoji="1" lang="ja-JP" altLang="en-US" sz="66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82B9E543-36EA-F4B7-63C9-BFB531F43996}"/>
              </a:ext>
            </a:extLst>
          </p:cNvPr>
          <p:cNvSpPr/>
          <p:nvPr/>
        </p:nvSpPr>
        <p:spPr>
          <a:xfrm>
            <a:off x="4593255" y="1313765"/>
            <a:ext cx="3005490" cy="4807018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4343400" h="6946900">
                <a:moveTo>
                  <a:pt x="1172876" y="515072"/>
                </a:moveTo>
                <a:lnTo>
                  <a:pt x="1181100" y="539750"/>
                </a:lnTo>
                <a:lnTo>
                  <a:pt x="1172876" y="515074"/>
                </a:lnTo>
                <a:close/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6251AE9-8DCC-F5DE-A399-05D2FE601DD1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長野県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CA91F61-D127-5701-5559-69EFB46A7F55}"/>
              </a:ext>
            </a:extLst>
          </p:cNvPr>
          <p:cNvSpPr txBox="1"/>
          <p:nvPr/>
        </p:nvSpPr>
        <p:spPr>
          <a:xfrm>
            <a:off x="874063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１位：北海道、２位：長野県、３位：埼玉県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6601B51-DF0F-D2CC-6662-BDDDE576A52E}"/>
              </a:ext>
            </a:extLst>
          </p:cNvPr>
          <p:cNvSpPr txBox="1"/>
          <p:nvPr/>
        </p:nvSpPr>
        <p:spPr>
          <a:xfrm>
            <a:off x="643230" y="1448780"/>
            <a:ext cx="10905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日本で２番目に市町村が多い都道府県は？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A1431C-023D-4139-4E63-0BEA95DBEF2B}"/>
              </a:ext>
            </a:extLst>
          </p:cNvPr>
          <p:cNvSpPr txBox="1"/>
          <p:nvPr/>
        </p:nvSpPr>
        <p:spPr>
          <a:xfrm>
            <a:off x="502161" y="2589523"/>
            <a:ext cx="1118767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日本で２番目に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市町村が少ない都道府県は？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26CB87F3-FDEE-6B95-B505-BE3BCB844DEE}"/>
              </a:ext>
            </a:extLst>
          </p:cNvPr>
          <p:cNvSpPr/>
          <p:nvPr/>
        </p:nvSpPr>
        <p:spPr>
          <a:xfrm>
            <a:off x="6906090" y="2308138"/>
            <a:ext cx="3835781" cy="2937091"/>
          </a:xfrm>
          <a:custGeom>
            <a:avLst/>
            <a:gdLst>
              <a:gd name="connsiteX0" fmla="*/ 1018135 w 1589662"/>
              <a:gd name="connsiteY0" fmla="*/ 358233 h 1217218"/>
              <a:gd name="connsiteX1" fmla="*/ 1086011 w 1589662"/>
              <a:gd name="connsiteY1" fmla="*/ 407254 h 1217218"/>
              <a:gd name="connsiteX2" fmla="*/ 1074699 w 1589662"/>
              <a:gd name="connsiteY2" fmla="*/ 452505 h 1217218"/>
              <a:gd name="connsiteX3" fmla="*/ 1063386 w 1589662"/>
              <a:gd name="connsiteY3" fmla="*/ 478901 h 1217218"/>
              <a:gd name="connsiteX4" fmla="*/ 1070928 w 1589662"/>
              <a:gd name="connsiteY4" fmla="*/ 512838 h 1217218"/>
              <a:gd name="connsiteX5" fmla="*/ 1089782 w 1589662"/>
              <a:gd name="connsiteY5" fmla="*/ 524151 h 1217218"/>
              <a:gd name="connsiteX6" fmla="*/ 1127491 w 1589662"/>
              <a:gd name="connsiteY6" fmla="*/ 524151 h 1217218"/>
              <a:gd name="connsiteX7" fmla="*/ 1142575 w 1589662"/>
              <a:gd name="connsiteY7" fmla="*/ 482672 h 1217218"/>
              <a:gd name="connsiteX8" fmla="*/ 1165200 w 1589662"/>
              <a:gd name="connsiteY8" fmla="*/ 482672 h 1217218"/>
              <a:gd name="connsiteX9" fmla="*/ 1202908 w 1589662"/>
              <a:gd name="connsiteY9" fmla="*/ 501526 h 1217218"/>
              <a:gd name="connsiteX10" fmla="*/ 1240617 w 1589662"/>
              <a:gd name="connsiteY10" fmla="*/ 478901 h 1217218"/>
              <a:gd name="connsiteX11" fmla="*/ 1263242 w 1589662"/>
              <a:gd name="connsiteY11" fmla="*/ 493984 h 1217218"/>
              <a:gd name="connsiteX12" fmla="*/ 1259472 w 1589662"/>
              <a:gd name="connsiteY12" fmla="*/ 554317 h 1217218"/>
              <a:gd name="connsiteX13" fmla="*/ 1236846 w 1589662"/>
              <a:gd name="connsiteY13" fmla="*/ 573172 h 1217218"/>
              <a:gd name="connsiteX14" fmla="*/ 1255701 w 1589662"/>
              <a:gd name="connsiteY14" fmla="*/ 607111 h 1217218"/>
              <a:gd name="connsiteX15" fmla="*/ 1278326 w 1589662"/>
              <a:gd name="connsiteY15" fmla="*/ 614650 h 1217218"/>
              <a:gd name="connsiteX16" fmla="*/ 1297180 w 1589662"/>
              <a:gd name="connsiteY16" fmla="*/ 629734 h 1217218"/>
              <a:gd name="connsiteX17" fmla="*/ 1346202 w 1589662"/>
              <a:gd name="connsiteY17" fmla="*/ 637278 h 1217218"/>
              <a:gd name="connsiteX18" fmla="*/ 1410306 w 1589662"/>
              <a:gd name="connsiteY18" fmla="*/ 697612 h 1217218"/>
              <a:gd name="connsiteX19" fmla="*/ 1448015 w 1589662"/>
              <a:gd name="connsiteY19" fmla="*/ 693840 h 1217218"/>
              <a:gd name="connsiteX20" fmla="*/ 1485724 w 1589662"/>
              <a:gd name="connsiteY20" fmla="*/ 674984 h 1217218"/>
              <a:gd name="connsiteX21" fmla="*/ 1504578 w 1589662"/>
              <a:gd name="connsiteY21" fmla="*/ 739090 h 1217218"/>
              <a:gd name="connsiteX22" fmla="*/ 1523433 w 1589662"/>
              <a:gd name="connsiteY22" fmla="*/ 765485 h 1217218"/>
              <a:gd name="connsiteX23" fmla="*/ 1589662 w 1589662"/>
              <a:gd name="connsiteY23" fmla="*/ 792390 h 1217218"/>
              <a:gd name="connsiteX24" fmla="*/ 1572454 w 1589662"/>
              <a:gd name="connsiteY24" fmla="*/ 837132 h 1217218"/>
              <a:gd name="connsiteX25" fmla="*/ 1576225 w 1589662"/>
              <a:gd name="connsiteY25" fmla="*/ 863529 h 1217218"/>
              <a:gd name="connsiteX26" fmla="*/ 1549829 w 1589662"/>
              <a:gd name="connsiteY26" fmla="*/ 889924 h 1217218"/>
              <a:gd name="connsiteX27" fmla="*/ 1515891 w 1589662"/>
              <a:gd name="connsiteY27" fmla="*/ 882383 h 1217218"/>
              <a:gd name="connsiteX28" fmla="*/ 1421619 w 1589662"/>
              <a:gd name="connsiteY28" fmla="*/ 837132 h 1217218"/>
              <a:gd name="connsiteX29" fmla="*/ 1410306 w 1589662"/>
              <a:gd name="connsiteY29" fmla="*/ 863529 h 1217218"/>
              <a:gd name="connsiteX30" fmla="*/ 1383910 w 1589662"/>
              <a:gd name="connsiteY30" fmla="*/ 852216 h 1217218"/>
              <a:gd name="connsiteX31" fmla="*/ 1353743 w 1589662"/>
              <a:gd name="connsiteY31" fmla="*/ 859757 h 1217218"/>
              <a:gd name="connsiteX32" fmla="*/ 1327347 w 1589662"/>
              <a:gd name="connsiteY32" fmla="*/ 852216 h 1217218"/>
              <a:gd name="connsiteX33" fmla="*/ 1274555 w 1589662"/>
              <a:gd name="connsiteY33" fmla="*/ 837132 h 1217218"/>
              <a:gd name="connsiteX34" fmla="*/ 1195367 w 1589662"/>
              <a:gd name="connsiteY34" fmla="*/ 848446 h 1217218"/>
              <a:gd name="connsiteX35" fmla="*/ 1153887 w 1589662"/>
              <a:gd name="connsiteY35" fmla="*/ 859757 h 1217218"/>
              <a:gd name="connsiteX36" fmla="*/ 1063386 w 1589662"/>
              <a:gd name="connsiteY36" fmla="*/ 867299 h 1217218"/>
              <a:gd name="connsiteX37" fmla="*/ 1044531 w 1589662"/>
              <a:gd name="connsiteY37" fmla="*/ 927633 h 1217218"/>
              <a:gd name="connsiteX38" fmla="*/ 1025677 w 1589662"/>
              <a:gd name="connsiteY38" fmla="*/ 969114 h 1217218"/>
              <a:gd name="connsiteX39" fmla="*/ 995510 w 1589662"/>
              <a:gd name="connsiteY39" fmla="*/ 980425 h 1217218"/>
              <a:gd name="connsiteX40" fmla="*/ 931405 w 1589662"/>
              <a:gd name="connsiteY40" fmla="*/ 987967 h 1217218"/>
              <a:gd name="connsiteX41" fmla="*/ 874842 w 1589662"/>
              <a:gd name="connsiteY41" fmla="*/ 987967 h 1217218"/>
              <a:gd name="connsiteX42" fmla="*/ 829592 w 1589662"/>
              <a:gd name="connsiteY42" fmla="*/ 1055842 h 1217218"/>
              <a:gd name="connsiteX43" fmla="*/ 803196 w 1589662"/>
              <a:gd name="connsiteY43" fmla="*/ 1074698 h 1217218"/>
              <a:gd name="connsiteX44" fmla="*/ 750403 w 1589662"/>
              <a:gd name="connsiteY44" fmla="*/ 1074698 h 1217218"/>
              <a:gd name="connsiteX45" fmla="*/ 697611 w 1589662"/>
              <a:gd name="connsiteY45" fmla="*/ 1055842 h 1217218"/>
              <a:gd name="connsiteX46" fmla="*/ 671215 w 1589662"/>
              <a:gd name="connsiteY46" fmla="*/ 987967 h 1217218"/>
              <a:gd name="connsiteX47" fmla="*/ 599568 w 1589662"/>
              <a:gd name="connsiteY47" fmla="*/ 1010592 h 1217218"/>
              <a:gd name="connsiteX48" fmla="*/ 573172 w 1589662"/>
              <a:gd name="connsiteY48" fmla="*/ 1006820 h 1217218"/>
              <a:gd name="connsiteX49" fmla="*/ 520380 w 1589662"/>
              <a:gd name="connsiteY49" fmla="*/ 1018134 h 1217218"/>
              <a:gd name="connsiteX50" fmla="*/ 475130 w 1589662"/>
              <a:gd name="connsiteY50" fmla="*/ 1029447 h 1217218"/>
              <a:gd name="connsiteX51" fmla="*/ 460046 w 1589662"/>
              <a:gd name="connsiteY51" fmla="*/ 1055842 h 1217218"/>
              <a:gd name="connsiteX52" fmla="*/ 452504 w 1589662"/>
              <a:gd name="connsiteY52" fmla="*/ 1082237 h 1217218"/>
              <a:gd name="connsiteX53" fmla="*/ 418567 w 1589662"/>
              <a:gd name="connsiteY53" fmla="*/ 1093551 h 1217218"/>
              <a:gd name="connsiteX54" fmla="*/ 373316 w 1589662"/>
              <a:gd name="connsiteY54" fmla="*/ 1074698 h 1217218"/>
              <a:gd name="connsiteX55" fmla="*/ 312982 w 1589662"/>
              <a:gd name="connsiteY55" fmla="*/ 1116176 h 1217218"/>
              <a:gd name="connsiteX56" fmla="*/ 279044 w 1589662"/>
              <a:gd name="connsiteY56" fmla="*/ 1153884 h 1217218"/>
              <a:gd name="connsiteX57" fmla="*/ 279044 w 1589662"/>
              <a:gd name="connsiteY57" fmla="*/ 1199135 h 1217218"/>
              <a:gd name="connsiteX58" fmla="*/ 230023 w 1589662"/>
              <a:gd name="connsiteY58" fmla="*/ 1210448 h 1217218"/>
              <a:gd name="connsiteX59" fmla="*/ 226838 w 1589662"/>
              <a:gd name="connsiteY59" fmla="*/ 1217218 h 1217218"/>
              <a:gd name="connsiteX60" fmla="*/ 184773 w 1589662"/>
              <a:gd name="connsiteY60" fmla="*/ 1176510 h 1217218"/>
              <a:gd name="connsiteX61" fmla="*/ 139522 w 1589662"/>
              <a:gd name="connsiteY61" fmla="*/ 1191593 h 1217218"/>
              <a:gd name="connsiteX62" fmla="*/ 131980 w 1589662"/>
              <a:gd name="connsiteY62" fmla="*/ 1176510 h 1217218"/>
              <a:gd name="connsiteX63" fmla="*/ 101813 w 1589662"/>
              <a:gd name="connsiteY63" fmla="*/ 1172738 h 1217218"/>
              <a:gd name="connsiteX64" fmla="*/ 75417 w 1589662"/>
              <a:gd name="connsiteY64" fmla="*/ 1153884 h 1217218"/>
              <a:gd name="connsiteX65" fmla="*/ 113126 w 1589662"/>
              <a:gd name="connsiteY65" fmla="*/ 1119948 h 1217218"/>
              <a:gd name="connsiteX66" fmla="*/ 124439 w 1589662"/>
              <a:gd name="connsiteY66" fmla="*/ 995508 h 1217218"/>
              <a:gd name="connsiteX67" fmla="*/ 113126 w 1589662"/>
              <a:gd name="connsiteY67" fmla="*/ 972883 h 1217218"/>
              <a:gd name="connsiteX68" fmla="*/ 131980 w 1589662"/>
              <a:gd name="connsiteY68" fmla="*/ 931403 h 1217218"/>
              <a:gd name="connsiteX69" fmla="*/ 150835 w 1589662"/>
              <a:gd name="connsiteY69" fmla="*/ 822049 h 1217218"/>
              <a:gd name="connsiteX70" fmla="*/ 128209 w 1589662"/>
              <a:gd name="connsiteY70" fmla="*/ 795652 h 1217218"/>
              <a:gd name="connsiteX71" fmla="*/ 64105 w 1589662"/>
              <a:gd name="connsiteY71" fmla="*/ 731548 h 1217218"/>
              <a:gd name="connsiteX72" fmla="*/ 0 w 1589662"/>
              <a:gd name="connsiteY72" fmla="*/ 674984 h 1217218"/>
              <a:gd name="connsiteX73" fmla="*/ 49021 w 1589662"/>
              <a:gd name="connsiteY73" fmla="*/ 678756 h 1217218"/>
              <a:gd name="connsiteX74" fmla="*/ 82959 w 1589662"/>
              <a:gd name="connsiteY74" fmla="*/ 697612 h 1217218"/>
              <a:gd name="connsiteX75" fmla="*/ 131980 w 1589662"/>
              <a:gd name="connsiteY75" fmla="*/ 720234 h 1217218"/>
              <a:gd name="connsiteX76" fmla="*/ 177231 w 1589662"/>
              <a:gd name="connsiteY76" fmla="*/ 716465 h 1217218"/>
              <a:gd name="connsiteX77" fmla="*/ 241336 w 1589662"/>
              <a:gd name="connsiteY77" fmla="*/ 724007 h 1217218"/>
              <a:gd name="connsiteX78" fmla="*/ 256419 w 1589662"/>
              <a:gd name="connsiteY78" fmla="*/ 724007 h 1217218"/>
              <a:gd name="connsiteX79" fmla="*/ 339378 w 1589662"/>
              <a:gd name="connsiteY79" fmla="*/ 629734 h 1217218"/>
              <a:gd name="connsiteX80" fmla="*/ 395941 w 1589662"/>
              <a:gd name="connsiteY80" fmla="*/ 592028 h 1217218"/>
              <a:gd name="connsiteX81" fmla="*/ 460046 w 1589662"/>
              <a:gd name="connsiteY81" fmla="*/ 539233 h 1217218"/>
              <a:gd name="connsiteX82" fmla="*/ 512838 w 1589662"/>
              <a:gd name="connsiteY82" fmla="*/ 527922 h 1217218"/>
              <a:gd name="connsiteX83" fmla="*/ 588256 w 1589662"/>
              <a:gd name="connsiteY83" fmla="*/ 467588 h 1217218"/>
              <a:gd name="connsiteX84" fmla="*/ 599568 w 1589662"/>
              <a:gd name="connsiteY84" fmla="*/ 444963 h 1217218"/>
              <a:gd name="connsiteX85" fmla="*/ 584485 w 1589662"/>
              <a:gd name="connsiteY85" fmla="*/ 411025 h 1217218"/>
              <a:gd name="connsiteX86" fmla="*/ 641048 w 1589662"/>
              <a:gd name="connsiteY86" fmla="*/ 411025 h 1217218"/>
              <a:gd name="connsiteX87" fmla="*/ 682528 w 1589662"/>
              <a:gd name="connsiteY87" fmla="*/ 403484 h 1217218"/>
              <a:gd name="connsiteX88" fmla="*/ 757945 w 1589662"/>
              <a:gd name="connsiteY88" fmla="*/ 444963 h 1217218"/>
              <a:gd name="connsiteX89" fmla="*/ 788112 w 1589662"/>
              <a:gd name="connsiteY89" fmla="*/ 456276 h 1217218"/>
              <a:gd name="connsiteX90" fmla="*/ 886155 w 1589662"/>
              <a:gd name="connsiteY90" fmla="*/ 467588 h 1217218"/>
              <a:gd name="connsiteX91" fmla="*/ 972885 w 1589662"/>
              <a:gd name="connsiteY91" fmla="*/ 456276 h 1217218"/>
              <a:gd name="connsiteX92" fmla="*/ 954030 w 1589662"/>
              <a:gd name="connsiteY92" fmla="*/ 429880 h 1217218"/>
              <a:gd name="connsiteX93" fmla="*/ 987968 w 1589662"/>
              <a:gd name="connsiteY93" fmla="*/ 418567 h 1217218"/>
              <a:gd name="connsiteX94" fmla="*/ 1006823 w 1589662"/>
              <a:gd name="connsiteY94" fmla="*/ 407254 h 1217218"/>
              <a:gd name="connsiteX95" fmla="*/ 1006823 w 1589662"/>
              <a:gd name="connsiteY95" fmla="*/ 377088 h 1217218"/>
              <a:gd name="connsiteX96" fmla="*/ 1378252 w 1589662"/>
              <a:gd name="connsiteY96" fmla="*/ 0 h 1217218"/>
              <a:gd name="connsiteX97" fmla="*/ 1423502 w 1589662"/>
              <a:gd name="connsiteY97" fmla="*/ 5656 h 1217218"/>
              <a:gd name="connsiteX98" fmla="*/ 1421616 w 1589662"/>
              <a:gd name="connsiteY98" fmla="*/ 56563 h 1217218"/>
              <a:gd name="connsiteX99" fmla="*/ 1442356 w 1589662"/>
              <a:gd name="connsiteY99" fmla="*/ 69761 h 1217218"/>
              <a:gd name="connsiteX100" fmla="*/ 1431044 w 1589662"/>
              <a:gd name="connsiteY100" fmla="*/ 111240 h 1217218"/>
              <a:gd name="connsiteX101" fmla="*/ 1414075 w 1589662"/>
              <a:gd name="connsiteY101" fmla="*/ 154605 h 1217218"/>
              <a:gd name="connsiteX102" fmla="*/ 1423502 w 1589662"/>
              <a:gd name="connsiteY102" fmla="*/ 182886 h 1217218"/>
              <a:gd name="connsiteX103" fmla="*/ 1423502 w 1589662"/>
              <a:gd name="connsiteY103" fmla="*/ 222480 h 1217218"/>
              <a:gd name="connsiteX104" fmla="*/ 1393335 w 1589662"/>
              <a:gd name="connsiteY104" fmla="*/ 273386 h 1217218"/>
              <a:gd name="connsiteX105" fmla="*/ 1351855 w 1589662"/>
              <a:gd name="connsiteY105" fmla="*/ 239449 h 1217218"/>
              <a:gd name="connsiteX106" fmla="*/ 1349970 w 1589662"/>
              <a:gd name="connsiteY106" fmla="*/ 203626 h 1217218"/>
              <a:gd name="connsiteX107" fmla="*/ 1334887 w 1589662"/>
              <a:gd name="connsiteY107" fmla="*/ 196084 h 1217218"/>
              <a:gd name="connsiteX108" fmla="*/ 1267011 w 1589662"/>
              <a:gd name="connsiteY108" fmla="*/ 218709 h 1217218"/>
              <a:gd name="connsiteX109" fmla="*/ 1255698 w 1589662"/>
              <a:gd name="connsiteY109" fmla="*/ 237563 h 1217218"/>
              <a:gd name="connsiteX110" fmla="*/ 1234959 w 1589662"/>
              <a:gd name="connsiteY110" fmla="*/ 288470 h 1217218"/>
              <a:gd name="connsiteX111" fmla="*/ 1234959 w 1589662"/>
              <a:gd name="connsiteY111" fmla="*/ 311095 h 1217218"/>
              <a:gd name="connsiteX112" fmla="*/ 1223646 w 1589662"/>
              <a:gd name="connsiteY112" fmla="*/ 329949 h 1217218"/>
              <a:gd name="connsiteX113" fmla="*/ 1197250 w 1589662"/>
              <a:gd name="connsiteY113" fmla="*/ 311095 h 1217218"/>
              <a:gd name="connsiteX114" fmla="*/ 1204792 w 1589662"/>
              <a:gd name="connsiteY114" fmla="*/ 297897 h 1217218"/>
              <a:gd name="connsiteX115" fmla="*/ 1197250 w 1589662"/>
              <a:gd name="connsiteY115" fmla="*/ 280928 h 1217218"/>
              <a:gd name="connsiteX116" fmla="*/ 1197250 w 1589662"/>
              <a:gd name="connsiteY116" fmla="*/ 263959 h 1217218"/>
              <a:gd name="connsiteX117" fmla="*/ 1217990 w 1589662"/>
              <a:gd name="connsiteY117" fmla="*/ 220595 h 1217218"/>
              <a:gd name="connsiteX118" fmla="*/ 1204792 w 1589662"/>
              <a:gd name="connsiteY118" fmla="*/ 188542 h 1217218"/>
              <a:gd name="connsiteX119" fmla="*/ 1184052 w 1589662"/>
              <a:gd name="connsiteY119" fmla="*/ 186657 h 1217218"/>
              <a:gd name="connsiteX120" fmla="*/ 1142572 w 1589662"/>
              <a:gd name="connsiteY120" fmla="*/ 181001 h 1217218"/>
              <a:gd name="connsiteX121" fmla="*/ 1061499 w 1589662"/>
              <a:gd name="connsiteY121" fmla="*/ 226251 h 1217218"/>
              <a:gd name="connsiteX122" fmla="*/ 1048301 w 1589662"/>
              <a:gd name="connsiteY122" fmla="*/ 196084 h 1217218"/>
              <a:gd name="connsiteX123" fmla="*/ 1046415 w 1589662"/>
              <a:gd name="connsiteY123" fmla="*/ 167803 h 1217218"/>
              <a:gd name="connsiteX124" fmla="*/ 1086009 w 1589662"/>
              <a:gd name="connsiteY124" fmla="*/ 160261 h 1217218"/>
              <a:gd name="connsiteX125" fmla="*/ 1080353 w 1589662"/>
              <a:gd name="connsiteY125" fmla="*/ 118782 h 1217218"/>
              <a:gd name="connsiteX126" fmla="*/ 1095437 w 1589662"/>
              <a:gd name="connsiteY126" fmla="*/ 94271 h 1217218"/>
              <a:gd name="connsiteX127" fmla="*/ 1114291 w 1589662"/>
              <a:gd name="connsiteY127" fmla="*/ 107469 h 1217218"/>
              <a:gd name="connsiteX128" fmla="*/ 1159541 w 1589662"/>
              <a:gd name="connsiteY128" fmla="*/ 94271 h 1217218"/>
              <a:gd name="connsiteX129" fmla="*/ 1212333 w 1589662"/>
              <a:gd name="connsiteY129" fmla="*/ 77302 h 1217218"/>
              <a:gd name="connsiteX130" fmla="*/ 1250042 w 1589662"/>
              <a:gd name="connsiteY130" fmla="*/ 22625 h 1217218"/>
              <a:gd name="connsiteX131" fmla="*/ 1302834 w 1589662"/>
              <a:gd name="connsiteY131" fmla="*/ 45250 h 121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589662" h="1217218">
                <a:moveTo>
                  <a:pt x="1018135" y="358233"/>
                </a:moveTo>
                <a:lnTo>
                  <a:pt x="1086011" y="407254"/>
                </a:lnTo>
                <a:lnTo>
                  <a:pt x="1074699" y="452505"/>
                </a:lnTo>
                <a:lnTo>
                  <a:pt x="1063386" y="478901"/>
                </a:lnTo>
                <a:lnTo>
                  <a:pt x="1070928" y="512838"/>
                </a:lnTo>
                <a:lnTo>
                  <a:pt x="1089782" y="524151"/>
                </a:lnTo>
                <a:lnTo>
                  <a:pt x="1127491" y="524151"/>
                </a:lnTo>
                <a:lnTo>
                  <a:pt x="1142575" y="482672"/>
                </a:lnTo>
                <a:lnTo>
                  <a:pt x="1165200" y="482672"/>
                </a:lnTo>
                <a:lnTo>
                  <a:pt x="1202908" y="501526"/>
                </a:lnTo>
                <a:lnTo>
                  <a:pt x="1240617" y="478901"/>
                </a:lnTo>
                <a:lnTo>
                  <a:pt x="1263242" y="493984"/>
                </a:lnTo>
                <a:lnTo>
                  <a:pt x="1259472" y="554317"/>
                </a:lnTo>
                <a:lnTo>
                  <a:pt x="1236846" y="573172"/>
                </a:lnTo>
                <a:lnTo>
                  <a:pt x="1255701" y="607111"/>
                </a:lnTo>
                <a:lnTo>
                  <a:pt x="1278326" y="614650"/>
                </a:lnTo>
                <a:lnTo>
                  <a:pt x="1297180" y="629734"/>
                </a:lnTo>
                <a:lnTo>
                  <a:pt x="1346202" y="637278"/>
                </a:lnTo>
                <a:lnTo>
                  <a:pt x="1410306" y="697612"/>
                </a:lnTo>
                <a:lnTo>
                  <a:pt x="1448015" y="693840"/>
                </a:lnTo>
                <a:lnTo>
                  <a:pt x="1485724" y="674984"/>
                </a:lnTo>
                <a:lnTo>
                  <a:pt x="1504578" y="739090"/>
                </a:lnTo>
                <a:lnTo>
                  <a:pt x="1523433" y="765485"/>
                </a:lnTo>
                <a:lnTo>
                  <a:pt x="1589662" y="792390"/>
                </a:lnTo>
                <a:lnTo>
                  <a:pt x="1572454" y="837132"/>
                </a:lnTo>
                <a:lnTo>
                  <a:pt x="1576225" y="863529"/>
                </a:lnTo>
                <a:lnTo>
                  <a:pt x="1549829" y="889924"/>
                </a:lnTo>
                <a:lnTo>
                  <a:pt x="1515891" y="882383"/>
                </a:lnTo>
                <a:lnTo>
                  <a:pt x="1421619" y="837132"/>
                </a:lnTo>
                <a:lnTo>
                  <a:pt x="1410306" y="863529"/>
                </a:lnTo>
                <a:lnTo>
                  <a:pt x="1383910" y="852216"/>
                </a:lnTo>
                <a:lnTo>
                  <a:pt x="1353743" y="859757"/>
                </a:lnTo>
                <a:lnTo>
                  <a:pt x="1327347" y="852216"/>
                </a:lnTo>
                <a:lnTo>
                  <a:pt x="1274555" y="837132"/>
                </a:lnTo>
                <a:lnTo>
                  <a:pt x="1195367" y="848446"/>
                </a:lnTo>
                <a:lnTo>
                  <a:pt x="1153887" y="859757"/>
                </a:lnTo>
                <a:lnTo>
                  <a:pt x="1063386" y="867299"/>
                </a:lnTo>
                <a:lnTo>
                  <a:pt x="1044531" y="927633"/>
                </a:lnTo>
                <a:lnTo>
                  <a:pt x="1025677" y="969114"/>
                </a:lnTo>
                <a:lnTo>
                  <a:pt x="995510" y="980425"/>
                </a:lnTo>
                <a:lnTo>
                  <a:pt x="931405" y="987967"/>
                </a:lnTo>
                <a:lnTo>
                  <a:pt x="874842" y="987967"/>
                </a:lnTo>
                <a:lnTo>
                  <a:pt x="829592" y="1055842"/>
                </a:lnTo>
                <a:lnTo>
                  <a:pt x="803196" y="1074698"/>
                </a:lnTo>
                <a:lnTo>
                  <a:pt x="750403" y="1074698"/>
                </a:lnTo>
                <a:lnTo>
                  <a:pt x="697611" y="1055842"/>
                </a:lnTo>
                <a:lnTo>
                  <a:pt x="671215" y="987967"/>
                </a:lnTo>
                <a:lnTo>
                  <a:pt x="599568" y="1010592"/>
                </a:lnTo>
                <a:lnTo>
                  <a:pt x="573172" y="1006820"/>
                </a:lnTo>
                <a:lnTo>
                  <a:pt x="520380" y="1018134"/>
                </a:lnTo>
                <a:lnTo>
                  <a:pt x="475130" y="1029447"/>
                </a:lnTo>
                <a:lnTo>
                  <a:pt x="460046" y="1055842"/>
                </a:lnTo>
                <a:lnTo>
                  <a:pt x="452504" y="1082237"/>
                </a:lnTo>
                <a:lnTo>
                  <a:pt x="418567" y="1093551"/>
                </a:lnTo>
                <a:lnTo>
                  <a:pt x="373316" y="1074698"/>
                </a:lnTo>
                <a:lnTo>
                  <a:pt x="312982" y="1116176"/>
                </a:lnTo>
                <a:lnTo>
                  <a:pt x="279044" y="1153884"/>
                </a:lnTo>
                <a:lnTo>
                  <a:pt x="279044" y="1199135"/>
                </a:lnTo>
                <a:lnTo>
                  <a:pt x="230023" y="1210448"/>
                </a:lnTo>
                <a:lnTo>
                  <a:pt x="226838" y="1217218"/>
                </a:lnTo>
                <a:lnTo>
                  <a:pt x="184773" y="1176510"/>
                </a:lnTo>
                <a:lnTo>
                  <a:pt x="139522" y="1191593"/>
                </a:lnTo>
                <a:lnTo>
                  <a:pt x="131980" y="1176510"/>
                </a:lnTo>
                <a:lnTo>
                  <a:pt x="101813" y="1172738"/>
                </a:lnTo>
                <a:lnTo>
                  <a:pt x="75417" y="1153884"/>
                </a:lnTo>
                <a:lnTo>
                  <a:pt x="113126" y="1119948"/>
                </a:lnTo>
                <a:lnTo>
                  <a:pt x="124439" y="995508"/>
                </a:lnTo>
                <a:lnTo>
                  <a:pt x="113126" y="972883"/>
                </a:lnTo>
                <a:lnTo>
                  <a:pt x="131980" y="931403"/>
                </a:lnTo>
                <a:lnTo>
                  <a:pt x="150835" y="822049"/>
                </a:lnTo>
                <a:lnTo>
                  <a:pt x="128209" y="795652"/>
                </a:lnTo>
                <a:lnTo>
                  <a:pt x="64105" y="731548"/>
                </a:lnTo>
                <a:lnTo>
                  <a:pt x="0" y="674984"/>
                </a:lnTo>
                <a:lnTo>
                  <a:pt x="49021" y="678756"/>
                </a:lnTo>
                <a:lnTo>
                  <a:pt x="82959" y="697612"/>
                </a:lnTo>
                <a:lnTo>
                  <a:pt x="131980" y="720234"/>
                </a:lnTo>
                <a:lnTo>
                  <a:pt x="177231" y="716465"/>
                </a:lnTo>
                <a:lnTo>
                  <a:pt x="241336" y="724007"/>
                </a:lnTo>
                <a:lnTo>
                  <a:pt x="256419" y="724007"/>
                </a:lnTo>
                <a:lnTo>
                  <a:pt x="339378" y="629734"/>
                </a:lnTo>
                <a:lnTo>
                  <a:pt x="395941" y="592028"/>
                </a:lnTo>
                <a:lnTo>
                  <a:pt x="460046" y="539233"/>
                </a:lnTo>
                <a:lnTo>
                  <a:pt x="512838" y="527922"/>
                </a:lnTo>
                <a:lnTo>
                  <a:pt x="588256" y="467588"/>
                </a:lnTo>
                <a:lnTo>
                  <a:pt x="599568" y="444963"/>
                </a:lnTo>
                <a:lnTo>
                  <a:pt x="584485" y="411025"/>
                </a:lnTo>
                <a:lnTo>
                  <a:pt x="641048" y="411025"/>
                </a:lnTo>
                <a:lnTo>
                  <a:pt x="682528" y="403484"/>
                </a:lnTo>
                <a:lnTo>
                  <a:pt x="757945" y="444963"/>
                </a:lnTo>
                <a:lnTo>
                  <a:pt x="788112" y="456276"/>
                </a:lnTo>
                <a:lnTo>
                  <a:pt x="886155" y="467588"/>
                </a:lnTo>
                <a:lnTo>
                  <a:pt x="972885" y="456276"/>
                </a:lnTo>
                <a:lnTo>
                  <a:pt x="954030" y="429880"/>
                </a:lnTo>
                <a:lnTo>
                  <a:pt x="987968" y="418567"/>
                </a:lnTo>
                <a:lnTo>
                  <a:pt x="1006823" y="407254"/>
                </a:lnTo>
                <a:lnTo>
                  <a:pt x="1006823" y="377088"/>
                </a:lnTo>
                <a:close/>
                <a:moveTo>
                  <a:pt x="1378252" y="0"/>
                </a:moveTo>
                <a:lnTo>
                  <a:pt x="1423502" y="5656"/>
                </a:lnTo>
                <a:lnTo>
                  <a:pt x="1421616" y="56563"/>
                </a:lnTo>
                <a:lnTo>
                  <a:pt x="1442356" y="69761"/>
                </a:lnTo>
                <a:lnTo>
                  <a:pt x="1431044" y="111240"/>
                </a:lnTo>
                <a:lnTo>
                  <a:pt x="1414075" y="154605"/>
                </a:lnTo>
                <a:lnTo>
                  <a:pt x="1423502" y="182886"/>
                </a:lnTo>
                <a:lnTo>
                  <a:pt x="1423502" y="222480"/>
                </a:lnTo>
                <a:lnTo>
                  <a:pt x="1393335" y="273386"/>
                </a:lnTo>
                <a:lnTo>
                  <a:pt x="1351855" y="239449"/>
                </a:lnTo>
                <a:lnTo>
                  <a:pt x="1349970" y="203626"/>
                </a:lnTo>
                <a:lnTo>
                  <a:pt x="1334887" y="196084"/>
                </a:lnTo>
                <a:lnTo>
                  <a:pt x="1267011" y="218709"/>
                </a:lnTo>
                <a:lnTo>
                  <a:pt x="1255698" y="237563"/>
                </a:lnTo>
                <a:lnTo>
                  <a:pt x="1234959" y="288470"/>
                </a:lnTo>
                <a:lnTo>
                  <a:pt x="1234959" y="311095"/>
                </a:lnTo>
                <a:lnTo>
                  <a:pt x="1223646" y="329949"/>
                </a:lnTo>
                <a:lnTo>
                  <a:pt x="1197250" y="311095"/>
                </a:lnTo>
                <a:lnTo>
                  <a:pt x="1204792" y="297897"/>
                </a:lnTo>
                <a:lnTo>
                  <a:pt x="1197250" y="280928"/>
                </a:lnTo>
                <a:lnTo>
                  <a:pt x="1197250" y="263959"/>
                </a:lnTo>
                <a:lnTo>
                  <a:pt x="1217990" y="220595"/>
                </a:lnTo>
                <a:lnTo>
                  <a:pt x="1204792" y="188542"/>
                </a:lnTo>
                <a:lnTo>
                  <a:pt x="1184052" y="186657"/>
                </a:lnTo>
                <a:lnTo>
                  <a:pt x="1142572" y="181001"/>
                </a:lnTo>
                <a:lnTo>
                  <a:pt x="1061499" y="226251"/>
                </a:lnTo>
                <a:lnTo>
                  <a:pt x="1048301" y="196084"/>
                </a:lnTo>
                <a:lnTo>
                  <a:pt x="1046415" y="167803"/>
                </a:lnTo>
                <a:lnTo>
                  <a:pt x="1086009" y="160261"/>
                </a:lnTo>
                <a:lnTo>
                  <a:pt x="1080353" y="118782"/>
                </a:lnTo>
                <a:lnTo>
                  <a:pt x="1095437" y="94271"/>
                </a:lnTo>
                <a:lnTo>
                  <a:pt x="1114291" y="107469"/>
                </a:lnTo>
                <a:lnTo>
                  <a:pt x="1159541" y="94271"/>
                </a:lnTo>
                <a:lnTo>
                  <a:pt x="1212333" y="77302"/>
                </a:lnTo>
                <a:lnTo>
                  <a:pt x="1250042" y="22625"/>
                </a:lnTo>
                <a:lnTo>
                  <a:pt x="1302834" y="45250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6C2BF920-3957-9600-6F57-7D924A23796B}"/>
              </a:ext>
            </a:extLst>
          </p:cNvPr>
          <p:cNvSpPr/>
          <p:nvPr/>
        </p:nvSpPr>
        <p:spPr>
          <a:xfrm>
            <a:off x="1235460" y="2143185"/>
            <a:ext cx="3835781" cy="3266998"/>
          </a:xfrm>
          <a:custGeom>
            <a:avLst/>
            <a:gdLst>
              <a:gd name="connsiteX0" fmla="*/ 2461260 w 4213860"/>
              <a:gd name="connsiteY0" fmla="*/ 0 h 3589020"/>
              <a:gd name="connsiteX1" fmla="*/ 2464990 w 4213860"/>
              <a:gd name="connsiteY1" fmla="*/ 236 h 3589020"/>
              <a:gd name="connsiteX2" fmla="*/ 2537460 w 4213860"/>
              <a:gd name="connsiteY2" fmla="*/ 99060 h 3589020"/>
              <a:gd name="connsiteX3" fmla="*/ 2590800 w 4213860"/>
              <a:gd name="connsiteY3" fmla="*/ 144780 h 3589020"/>
              <a:gd name="connsiteX4" fmla="*/ 2682240 w 4213860"/>
              <a:gd name="connsiteY4" fmla="*/ 236220 h 3589020"/>
              <a:gd name="connsiteX5" fmla="*/ 2720340 w 4213860"/>
              <a:gd name="connsiteY5" fmla="*/ 358140 h 3589020"/>
              <a:gd name="connsiteX6" fmla="*/ 2735580 w 4213860"/>
              <a:gd name="connsiteY6" fmla="*/ 426720 h 3589020"/>
              <a:gd name="connsiteX7" fmla="*/ 2758440 w 4213860"/>
              <a:gd name="connsiteY7" fmla="*/ 495300 h 3589020"/>
              <a:gd name="connsiteX8" fmla="*/ 2926080 w 4213860"/>
              <a:gd name="connsiteY8" fmla="*/ 464820 h 3589020"/>
              <a:gd name="connsiteX9" fmla="*/ 2964180 w 4213860"/>
              <a:gd name="connsiteY9" fmla="*/ 533400 h 3589020"/>
              <a:gd name="connsiteX10" fmla="*/ 3078480 w 4213860"/>
              <a:gd name="connsiteY10" fmla="*/ 609600 h 3589020"/>
              <a:gd name="connsiteX11" fmla="*/ 3154680 w 4213860"/>
              <a:gd name="connsiteY11" fmla="*/ 525780 h 3589020"/>
              <a:gd name="connsiteX12" fmla="*/ 3208020 w 4213860"/>
              <a:gd name="connsiteY12" fmla="*/ 556260 h 3589020"/>
              <a:gd name="connsiteX13" fmla="*/ 3291840 w 4213860"/>
              <a:gd name="connsiteY13" fmla="*/ 579120 h 3589020"/>
              <a:gd name="connsiteX14" fmla="*/ 3322320 w 4213860"/>
              <a:gd name="connsiteY14" fmla="*/ 533400 h 3589020"/>
              <a:gd name="connsiteX15" fmla="*/ 3390900 w 4213860"/>
              <a:gd name="connsiteY15" fmla="*/ 533400 h 3589020"/>
              <a:gd name="connsiteX16" fmla="*/ 3520440 w 4213860"/>
              <a:gd name="connsiteY16" fmla="*/ 647700 h 3589020"/>
              <a:gd name="connsiteX17" fmla="*/ 3573780 w 4213860"/>
              <a:gd name="connsiteY17" fmla="*/ 723900 h 3589020"/>
              <a:gd name="connsiteX18" fmla="*/ 3649980 w 4213860"/>
              <a:gd name="connsiteY18" fmla="*/ 746760 h 3589020"/>
              <a:gd name="connsiteX19" fmla="*/ 3703320 w 4213860"/>
              <a:gd name="connsiteY19" fmla="*/ 861060 h 3589020"/>
              <a:gd name="connsiteX20" fmla="*/ 3840480 w 4213860"/>
              <a:gd name="connsiteY20" fmla="*/ 830580 h 3589020"/>
              <a:gd name="connsiteX21" fmla="*/ 3878580 w 4213860"/>
              <a:gd name="connsiteY21" fmla="*/ 807720 h 3589020"/>
              <a:gd name="connsiteX22" fmla="*/ 3992880 w 4213860"/>
              <a:gd name="connsiteY22" fmla="*/ 792480 h 3589020"/>
              <a:gd name="connsiteX23" fmla="*/ 3978606 w 4213860"/>
              <a:gd name="connsiteY23" fmla="*/ 794384 h 3589020"/>
              <a:gd name="connsiteX24" fmla="*/ 4023360 w 4213860"/>
              <a:gd name="connsiteY24" fmla="*/ 864870 h 3589020"/>
              <a:gd name="connsiteX25" fmla="*/ 3937636 w 4213860"/>
              <a:gd name="connsiteY25" fmla="*/ 902970 h 3589020"/>
              <a:gd name="connsiteX26" fmla="*/ 3899536 w 4213860"/>
              <a:gd name="connsiteY26" fmla="*/ 1141096 h 3589020"/>
              <a:gd name="connsiteX27" fmla="*/ 3994784 w 4213860"/>
              <a:gd name="connsiteY27" fmla="*/ 1131570 h 3589020"/>
              <a:gd name="connsiteX28" fmla="*/ 3994784 w 4213860"/>
              <a:gd name="connsiteY28" fmla="*/ 1207770 h 3589020"/>
              <a:gd name="connsiteX29" fmla="*/ 3947160 w 4213860"/>
              <a:gd name="connsiteY29" fmla="*/ 1255396 h 3589020"/>
              <a:gd name="connsiteX30" fmla="*/ 4051936 w 4213860"/>
              <a:gd name="connsiteY30" fmla="*/ 1283970 h 3589020"/>
              <a:gd name="connsiteX31" fmla="*/ 4090036 w 4213860"/>
              <a:gd name="connsiteY31" fmla="*/ 1331596 h 3589020"/>
              <a:gd name="connsiteX32" fmla="*/ 4042410 w 4213860"/>
              <a:gd name="connsiteY32" fmla="*/ 1379220 h 3589020"/>
              <a:gd name="connsiteX33" fmla="*/ 4147184 w 4213860"/>
              <a:gd name="connsiteY33" fmla="*/ 1436370 h 3589020"/>
              <a:gd name="connsiteX34" fmla="*/ 4213860 w 4213860"/>
              <a:gd name="connsiteY34" fmla="*/ 1541144 h 3589020"/>
              <a:gd name="connsiteX35" fmla="*/ 4213860 w 4213860"/>
              <a:gd name="connsiteY35" fmla="*/ 1693544 h 3589020"/>
              <a:gd name="connsiteX36" fmla="*/ 4128136 w 4213860"/>
              <a:gd name="connsiteY36" fmla="*/ 1712596 h 3589020"/>
              <a:gd name="connsiteX37" fmla="*/ 4128136 w 4213860"/>
              <a:gd name="connsiteY37" fmla="*/ 1874520 h 3589020"/>
              <a:gd name="connsiteX38" fmla="*/ 4090036 w 4213860"/>
              <a:gd name="connsiteY38" fmla="*/ 1884044 h 3589020"/>
              <a:gd name="connsiteX39" fmla="*/ 4042410 w 4213860"/>
              <a:gd name="connsiteY39" fmla="*/ 1836420 h 3589020"/>
              <a:gd name="connsiteX40" fmla="*/ 3994784 w 4213860"/>
              <a:gd name="connsiteY40" fmla="*/ 1836420 h 3589020"/>
              <a:gd name="connsiteX41" fmla="*/ 3928110 w 4213860"/>
              <a:gd name="connsiteY41" fmla="*/ 1884044 h 3589020"/>
              <a:gd name="connsiteX42" fmla="*/ 3832860 w 4213860"/>
              <a:gd name="connsiteY42" fmla="*/ 1893570 h 3589020"/>
              <a:gd name="connsiteX43" fmla="*/ 3804284 w 4213860"/>
              <a:gd name="connsiteY43" fmla="*/ 1912620 h 3589020"/>
              <a:gd name="connsiteX44" fmla="*/ 3689984 w 4213860"/>
              <a:gd name="connsiteY44" fmla="*/ 1931670 h 3589020"/>
              <a:gd name="connsiteX45" fmla="*/ 3661410 w 4213860"/>
              <a:gd name="connsiteY45" fmla="*/ 1884044 h 3589020"/>
              <a:gd name="connsiteX46" fmla="*/ 3556636 w 4213860"/>
              <a:gd name="connsiteY46" fmla="*/ 1922144 h 3589020"/>
              <a:gd name="connsiteX47" fmla="*/ 3528060 w 4213860"/>
              <a:gd name="connsiteY47" fmla="*/ 1893570 h 3589020"/>
              <a:gd name="connsiteX48" fmla="*/ 3470910 w 4213860"/>
              <a:gd name="connsiteY48" fmla="*/ 1950720 h 3589020"/>
              <a:gd name="connsiteX49" fmla="*/ 3280410 w 4213860"/>
              <a:gd name="connsiteY49" fmla="*/ 1931670 h 3589020"/>
              <a:gd name="connsiteX50" fmla="*/ 3232784 w 4213860"/>
              <a:gd name="connsiteY50" fmla="*/ 2065020 h 3589020"/>
              <a:gd name="connsiteX51" fmla="*/ 3166110 w 4213860"/>
              <a:gd name="connsiteY51" fmla="*/ 1988820 h 3589020"/>
              <a:gd name="connsiteX52" fmla="*/ 3051810 w 4213860"/>
              <a:gd name="connsiteY52" fmla="*/ 1979296 h 3589020"/>
              <a:gd name="connsiteX53" fmla="*/ 2832736 w 4213860"/>
              <a:gd name="connsiteY53" fmla="*/ 1893570 h 3589020"/>
              <a:gd name="connsiteX54" fmla="*/ 2699384 w 4213860"/>
              <a:gd name="connsiteY54" fmla="*/ 1960244 h 3589020"/>
              <a:gd name="connsiteX55" fmla="*/ 2689860 w 4213860"/>
              <a:gd name="connsiteY55" fmla="*/ 2045970 h 3589020"/>
              <a:gd name="connsiteX56" fmla="*/ 2670810 w 4213860"/>
              <a:gd name="connsiteY56" fmla="*/ 2169796 h 3589020"/>
              <a:gd name="connsiteX57" fmla="*/ 2575560 w 4213860"/>
              <a:gd name="connsiteY57" fmla="*/ 2303144 h 3589020"/>
              <a:gd name="connsiteX58" fmla="*/ 2561962 w 4213860"/>
              <a:gd name="connsiteY58" fmla="*/ 2391538 h 3589020"/>
              <a:gd name="connsiteX59" fmla="*/ 2491740 w 4213860"/>
              <a:gd name="connsiteY59" fmla="*/ 2354580 h 3589020"/>
              <a:gd name="connsiteX60" fmla="*/ 2308860 w 4213860"/>
              <a:gd name="connsiteY60" fmla="*/ 2324100 h 3589020"/>
              <a:gd name="connsiteX61" fmla="*/ 2270760 w 4213860"/>
              <a:gd name="connsiteY61" fmla="*/ 2247900 h 3589020"/>
              <a:gd name="connsiteX62" fmla="*/ 2156460 w 4213860"/>
              <a:gd name="connsiteY62" fmla="*/ 2263140 h 3589020"/>
              <a:gd name="connsiteX63" fmla="*/ 2118360 w 4213860"/>
              <a:gd name="connsiteY63" fmla="*/ 2362200 h 3589020"/>
              <a:gd name="connsiteX64" fmla="*/ 2179320 w 4213860"/>
              <a:gd name="connsiteY64" fmla="*/ 2430780 h 3589020"/>
              <a:gd name="connsiteX65" fmla="*/ 2217420 w 4213860"/>
              <a:gd name="connsiteY65" fmla="*/ 2659380 h 3589020"/>
              <a:gd name="connsiteX66" fmla="*/ 2202180 w 4213860"/>
              <a:gd name="connsiteY66" fmla="*/ 2781300 h 3589020"/>
              <a:gd name="connsiteX67" fmla="*/ 2026920 w 4213860"/>
              <a:gd name="connsiteY67" fmla="*/ 2697480 h 3589020"/>
              <a:gd name="connsiteX68" fmla="*/ 2019300 w 4213860"/>
              <a:gd name="connsiteY68" fmla="*/ 2895600 h 3589020"/>
              <a:gd name="connsiteX69" fmla="*/ 1950720 w 4213860"/>
              <a:gd name="connsiteY69" fmla="*/ 2849880 h 3589020"/>
              <a:gd name="connsiteX70" fmla="*/ 1882140 w 4213860"/>
              <a:gd name="connsiteY70" fmla="*/ 2910840 h 3589020"/>
              <a:gd name="connsiteX71" fmla="*/ 1775460 w 4213860"/>
              <a:gd name="connsiteY71" fmla="*/ 2910840 h 3589020"/>
              <a:gd name="connsiteX72" fmla="*/ 1722120 w 4213860"/>
              <a:gd name="connsiteY72" fmla="*/ 3048000 h 3589020"/>
              <a:gd name="connsiteX73" fmla="*/ 1623060 w 4213860"/>
              <a:gd name="connsiteY73" fmla="*/ 3048000 h 3589020"/>
              <a:gd name="connsiteX74" fmla="*/ 1501140 w 4213860"/>
              <a:gd name="connsiteY74" fmla="*/ 2933700 h 3589020"/>
              <a:gd name="connsiteX75" fmla="*/ 1417320 w 4213860"/>
              <a:gd name="connsiteY75" fmla="*/ 3192780 h 3589020"/>
              <a:gd name="connsiteX76" fmla="*/ 1394460 w 4213860"/>
              <a:gd name="connsiteY76" fmla="*/ 3261360 h 3589020"/>
              <a:gd name="connsiteX77" fmla="*/ 1356360 w 4213860"/>
              <a:gd name="connsiteY77" fmla="*/ 3284220 h 3589020"/>
              <a:gd name="connsiteX78" fmla="*/ 1325880 w 4213860"/>
              <a:gd name="connsiteY78" fmla="*/ 3398520 h 3589020"/>
              <a:gd name="connsiteX79" fmla="*/ 1272540 w 4213860"/>
              <a:gd name="connsiteY79" fmla="*/ 3436620 h 3589020"/>
              <a:gd name="connsiteX80" fmla="*/ 1219200 w 4213860"/>
              <a:gd name="connsiteY80" fmla="*/ 3314700 h 3589020"/>
              <a:gd name="connsiteX81" fmla="*/ 1104900 w 4213860"/>
              <a:gd name="connsiteY81" fmla="*/ 3329940 h 3589020"/>
              <a:gd name="connsiteX82" fmla="*/ 1089660 w 4213860"/>
              <a:gd name="connsiteY82" fmla="*/ 3444240 h 3589020"/>
              <a:gd name="connsiteX83" fmla="*/ 1021080 w 4213860"/>
              <a:gd name="connsiteY83" fmla="*/ 3451860 h 3589020"/>
              <a:gd name="connsiteX84" fmla="*/ 967740 w 4213860"/>
              <a:gd name="connsiteY84" fmla="*/ 3573780 h 3589020"/>
              <a:gd name="connsiteX85" fmla="*/ 891540 w 4213860"/>
              <a:gd name="connsiteY85" fmla="*/ 3535680 h 3589020"/>
              <a:gd name="connsiteX86" fmla="*/ 815340 w 4213860"/>
              <a:gd name="connsiteY86" fmla="*/ 3558540 h 3589020"/>
              <a:gd name="connsiteX87" fmla="*/ 762000 w 4213860"/>
              <a:gd name="connsiteY87" fmla="*/ 3589020 h 3589020"/>
              <a:gd name="connsiteX88" fmla="*/ 693420 w 4213860"/>
              <a:gd name="connsiteY88" fmla="*/ 3550920 h 3589020"/>
              <a:gd name="connsiteX89" fmla="*/ 510540 w 4213860"/>
              <a:gd name="connsiteY89" fmla="*/ 3497580 h 3589020"/>
              <a:gd name="connsiteX90" fmla="*/ 228600 w 4213860"/>
              <a:gd name="connsiteY90" fmla="*/ 3459480 h 3589020"/>
              <a:gd name="connsiteX91" fmla="*/ 213360 w 4213860"/>
              <a:gd name="connsiteY91" fmla="*/ 3307080 h 3589020"/>
              <a:gd name="connsiteX92" fmla="*/ 30480 w 4213860"/>
              <a:gd name="connsiteY92" fmla="*/ 3147060 h 3589020"/>
              <a:gd name="connsiteX93" fmla="*/ 45720 w 4213860"/>
              <a:gd name="connsiteY93" fmla="*/ 3025140 h 3589020"/>
              <a:gd name="connsiteX94" fmla="*/ 0 w 4213860"/>
              <a:gd name="connsiteY94" fmla="*/ 2926080 h 3589020"/>
              <a:gd name="connsiteX95" fmla="*/ 114300 w 4213860"/>
              <a:gd name="connsiteY95" fmla="*/ 2781300 h 3589020"/>
              <a:gd name="connsiteX96" fmla="*/ 144780 w 4213860"/>
              <a:gd name="connsiteY96" fmla="*/ 2903220 h 3589020"/>
              <a:gd name="connsiteX97" fmla="*/ 220980 w 4213860"/>
              <a:gd name="connsiteY97" fmla="*/ 2872740 h 3589020"/>
              <a:gd name="connsiteX98" fmla="*/ 220980 w 4213860"/>
              <a:gd name="connsiteY98" fmla="*/ 2979420 h 3589020"/>
              <a:gd name="connsiteX99" fmla="*/ 220980 w 4213860"/>
              <a:gd name="connsiteY99" fmla="*/ 3009900 h 3589020"/>
              <a:gd name="connsiteX100" fmla="*/ 404404 w 4213860"/>
              <a:gd name="connsiteY100" fmla="*/ 3009900 h 3589020"/>
              <a:gd name="connsiteX101" fmla="*/ 461010 w 4213860"/>
              <a:gd name="connsiteY101" fmla="*/ 2960370 h 3589020"/>
              <a:gd name="connsiteX102" fmla="*/ 518160 w 4213860"/>
              <a:gd name="connsiteY102" fmla="*/ 2941320 h 3589020"/>
              <a:gd name="connsiteX103" fmla="*/ 524510 w 4213860"/>
              <a:gd name="connsiteY103" fmla="*/ 2896870 h 3589020"/>
              <a:gd name="connsiteX104" fmla="*/ 645160 w 4213860"/>
              <a:gd name="connsiteY104" fmla="*/ 2827020 h 3589020"/>
              <a:gd name="connsiteX105" fmla="*/ 657860 w 4213860"/>
              <a:gd name="connsiteY105" fmla="*/ 2896870 h 3589020"/>
              <a:gd name="connsiteX106" fmla="*/ 588010 w 4213860"/>
              <a:gd name="connsiteY106" fmla="*/ 2922270 h 3589020"/>
              <a:gd name="connsiteX107" fmla="*/ 588010 w 4213860"/>
              <a:gd name="connsiteY107" fmla="*/ 2973070 h 3589020"/>
              <a:gd name="connsiteX108" fmla="*/ 542648 w 4213860"/>
              <a:gd name="connsiteY108" fmla="*/ 3032390 h 3589020"/>
              <a:gd name="connsiteX109" fmla="*/ 548640 w 4213860"/>
              <a:gd name="connsiteY109" fmla="*/ 3040380 h 3589020"/>
              <a:gd name="connsiteX110" fmla="*/ 632460 w 4213860"/>
              <a:gd name="connsiteY110" fmla="*/ 3070860 h 3589020"/>
              <a:gd name="connsiteX111" fmla="*/ 762000 w 4213860"/>
              <a:gd name="connsiteY111" fmla="*/ 3040380 h 3589020"/>
              <a:gd name="connsiteX112" fmla="*/ 891540 w 4213860"/>
              <a:gd name="connsiteY112" fmla="*/ 3017520 h 3589020"/>
              <a:gd name="connsiteX113" fmla="*/ 899160 w 4213860"/>
              <a:gd name="connsiteY113" fmla="*/ 2926080 h 3589020"/>
              <a:gd name="connsiteX114" fmla="*/ 853440 w 4213860"/>
              <a:gd name="connsiteY114" fmla="*/ 2910840 h 3589020"/>
              <a:gd name="connsiteX115" fmla="*/ 845820 w 4213860"/>
              <a:gd name="connsiteY115" fmla="*/ 2872740 h 3589020"/>
              <a:gd name="connsiteX116" fmla="*/ 762000 w 4213860"/>
              <a:gd name="connsiteY116" fmla="*/ 2834640 h 3589020"/>
              <a:gd name="connsiteX117" fmla="*/ 807720 w 4213860"/>
              <a:gd name="connsiteY117" fmla="*/ 2766060 h 3589020"/>
              <a:gd name="connsiteX118" fmla="*/ 899160 w 4213860"/>
              <a:gd name="connsiteY118" fmla="*/ 2750820 h 3589020"/>
              <a:gd name="connsiteX119" fmla="*/ 1143000 w 4213860"/>
              <a:gd name="connsiteY119" fmla="*/ 2872740 h 3589020"/>
              <a:gd name="connsiteX120" fmla="*/ 1104900 w 4213860"/>
              <a:gd name="connsiteY120" fmla="*/ 2766060 h 3589020"/>
              <a:gd name="connsiteX121" fmla="*/ 1120140 w 4213860"/>
              <a:gd name="connsiteY121" fmla="*/ 2727960 h 3589020"/>
              <a:gd name="connsiteX122" fmla="*/ 1211580 w 4213860"/>
              <a:gd name="connsiteY122" fmla="*/ 2773680 h 3589020"/>
              <a:gd name="connsiteX123" fmla="*/ 1226820 w 4213860"/>
              <a:gd name="connsiteY123" fmla="*/ 2697480 h 3589020"/>
              <a:gd name="connsiteX124" fmla="*/ 1173480 w 4213860"/>
              <a:gd name="connsiteY124" fmla="*/ 2628900 h 3589020"/>
              <a:gd name="connsiteX125" fmla="*/ 1143000 w 4213860"/>
              <a:gd name="connsiteY125" fmla="*/ 2575560 h 3589020"/>
              <a:gd name="connsiteX126" fmla="*/ 1120140 w 4213860"/>
              <a:gd name="connsiteY126" fmla="*/ 2484120 h 3589020"/>
              <a:gd name="connsiteX127" fmla="*/ 1219200 w 4213860"/>
              <a:gd name="connsiteY127" fmla="*/ 2506980 h 3589020"/>
              <a:gd name="connsiteX128" fmla="*/ 1287780 w 4213860"/>
              <a:gd name="connsiteY128" fmla="*/ 2583180 h 3589020"/>
              <a:gd name="connsiteX129" fmla="*/ 1394460 w 4213860"/>
              <a:gd name="connsiteY129" fmla="*/ 2545080 h 3589020"/>
              <a:gd name="connsiteX130" fmla="*/ 1478280 w 4213860"/>
              <a:gd name="connsiteY130" fmla="*/ 2560320 h 3589020"/>
              <a:gd name="connsiteX131" fmla="*/ 1569720 w 4213860"/>
              <a:gd name="connsiteY131" fmla="*/ 2506980 h 3589020"/>
              <a:gd name="connsiteX132" fmla="*/ 1615440 w 4213860"/>
              <a:gd name="connsiteY132" fmla="*/ 2537460 h 3589020"/>
              <a:gd name="connsiteX133" fmla="*/ 1630680 w 4213860"/>
              <a:gd name="connsiteY133" fmla="*/ 2506980 h 3589020"/>
              <a:gd name="connsiteX134" fmla="*/ 1623060 w 4213860"/>
              <a:gd name="connsiteY134" fmla="*/ 2430780 h 3589020"/>
              <a:gd name="connsiteX135" fmla="*/ 1584960 w 4213860"/>
              <a:gd name="connsiteY135" fmla="*/ 2354580 h 3589020"/>
              <a:gd name="connsiteX136" fmla="*/ 1600200 w 4213860"/>
              <a:gd name="connsiteY136" fmla="*/ 2263140 h 3589020"/>
              <a:gd name="connsiteX137" fmla="*/ 1569720 w 4213860"/>
              <a:gd name="connsiteY137" fmla="*/ 2148840 h 3589020"/>
              <a:gd name="connsiteX138" fmla="*/ 1623060 w 4213860"/>
              <a:gd name="connsiteY138" fmla="*/ 2110740 h 3589020"/>
              <a:gd name="connsiteX139" fmla="*/ 1744980 w 4213860"/>
              <a:gd name="connsiteY139" fmla="*/ 2019300 h 3589020"/>
              <a:gd name="connsiteX140" fmla="*/ 1798320 w 4213860"/>
              <a:gd name="connsiteY140" fmla="*/ 2133600 h 3589020"/>
              <a:gd name="connsiteX141" fmla="*/ 1805940 w 4213860"/>
              <a:gd name="connsiteY141" fmla="*/ 2270760 h 3589020"/>
              <a:gd name="connsiteX142" fmla="*/ 1783080 w 4213860"/>
              <a:gd name="connsiteY142" fmla="*/ 2339340 h 3589020"/>
              <a:gd name="connsiteX143" fmla="*/ 1805940 w 4213860"/>
              <a:gd name="connsiteY143" fmla="*/ 2385060 h 3589020"/>
              <a:gd name="connsiteX144" fmla="*/ 1859280 w 4213860"/>
              <a:gd name="connsiteY144" fmla="*/ 2430780 h 3589020"/>
              <a:gd name="connsiteX145" fmla="*/ 1920240 w 4213860"/>
              <a:gd name="connsiteY145" fmla="*/ 2407920 h 3589020"/>
              <a:gd name="connsiteX146" fmla="*/ 1958340 w 4213860"/>
              <a:gd name="connsiteY146" fmla="*/ 2263140 h 3589020"/>
              <a:gd name="connsiteX147" fmla="*/ 1973580 w 4213860"/>
              <a:gd name="connsiteY147" fmla="*/ 2194560 h 3589020"/>
              <a:gd name="connsiteX148" fmla="*/ 1988820 w 4213860"/>
              <a:gd name="connsiteY148" fmla="*/ 2087880 h 3589020"/>
              <a:gd name="connsiteX149" fmla="*/ 2004060 w 4213860"/>
              <a:gd name="connsiteY149" fmla="*/ 1981200 h 3589020"/>
              <a:gd name="connsiteX150" fmla="*/ 1905000 w 4213860"/>
              <a:gd name="connsiteY150" fmla="*/ 1821180 h 3589020"/>
              <a:gd name="connsiteX151" fmla="*/ 1676400 w 4213860"/>
              <a:gd name="connsiteY151" fmla="*/ 1554480 h 3589020"/>
              <a:gd name="connsiteX152" fmla="*/ 1691640 w 4213860"/>
              <a:gd name="connsiteY152" fmla="*/ 1371600 h 3589020"/>
              <a:gd name="connsiteX153" fmla="*/ 1569720 w 4213860"/>
              <a:gd name="connsiteY153" fmla="*/ 1234440 h 3589020"/>
              <a:gd name="connsiteX154" fmla="*/ 1562100 w 4213860"/>
              <a:gd name="connsiteY154" fmla="*/ 1120140 h 3589020"/>
              <a:gd name="connsiteX155" fmla="*/ 1744980 w 4213860"/>
              <a:gd name="connsiteY155" fmla="*/ 1005840 h 3589020"/>
              <a:gd name="connsiteX156" fmla="*/ 1798320 w 4213860"/>
              <a:gd name="connsiteY156" fmla="*/ 723900 h 3589020"/>
              <a:gd name="connsiteX157" fmla="*/ 1828800 w 4213860"/>
              <a:gd name="connsiteY157" fmla="*/ 662940 h 3589020"/>
              <a:gd name="connsiteX158" fmla="*/ 1996440 w 4213860"/>
              <a:gd name="connsiteY158" fmla="*/ 548640 h 3589020"/>
              <a:gd name="connsiteX159" fmla="*/ 1988820 w 4213860"/>
              <a:gd name="connsiteY159" fmla="*/ 487680 h 3589020"/>
              <a:gd name="connsiteX160" fmla="*/ 2110740 w 4213860"/>
              <a:gd name="connsiteY160" fmla="*/ 281940 h 3589020"/>
              <a:gd name="connsiteX161" fmla="*/ 2065020 w 4213860"/>
              <a:gd name="connsiteY161" fmla="*/ 182880 h 3589020"/>
              <a:gd name="connsiteX162" fmla="*/ 2263140 w 4213860"/>
              <a:gd name="connsiteY162" fmla="*/ 152400 h 358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213860" h="3589020">
                <a:moveTo>
                  <a:pt x="2461260" y="0"/>
                </a:moveTo>
                <a:lnTo>
                  <a:pt x="2464990" y="236"/>
                </a:lnTo>
                <a:lnTo>
                  <a:pt x="2537460" y="99060"/>
                </a:lnTo>
                <a:lnTo>
                  <a:pt x="2590800" y="144780"/>
                </a:lnTo>
                <a:lnTo>
                  <a:pt x="2682240" y="236220"/>
                </a:lnTo>
                <a:lnTo>
                  <a:pt x="2720340" y="358140"/>
                </a:lnTo>
                <a:lnTo>
                  <a:pt x="2735580" y="426720"/>
                </a:lnTo>
                <a:lnTo>
                  <a:pt x="2758440" y="495300"/>
                </a:lnTo>
                <a:lnTo>
                  <a:pt x="2926080" y="464820"/>
                </a:lnTo>
                <a:lnTo>
                  <a:pt x="2964180" y="533400"/>
                </a:lnTo>
                <a:lnTo>
                  <a:pt x="3078480" y="609600"/>
                </a:lnTo>
                <a:lnTo>
                  <a:pt x="3154680" y="525780"/>
                </a:lnTo>
                <a:lnTo>
                  <a:pt x="3208020" y="556260"/>
                </a:lnTo>
                <a:lnTo>
                  <a:pt x="3291840" y="579120"/>
                </a:lnTo>
                <a:lnTo>
                  <a:pt x="3322320" y="533400"/>
                </a:lnTo>
                <a:lnTo>
                  <a:pt x="3390900" y="533400"/>
                </a:lnTo>
                <a:lnTo>
                  <a:pt x="3520440" y="647700"/>
                </a:lnTo>
                <a:lnTo>
                  <a:pt x="3573780" y="723900"/>
                </a:lnTo>
                <a:lnTo>
                  <a:pt x="3649980" y="746760"/>
                </a:lnTo>
                <a:lnTo>
                  <a:pt x="3703320" y="861060"/>
                </a:lnTo>
                <a:lnTo>
                  <a:pt x="3840480" y="830580"/>
                </a:lnTo>
                <a:lnTo>
                  <a:pt x="3878580" y="807720"/>
                </a:lnTo>
                <a:lnTo>
                  <a:pt x="3992880" y="792480"/>
                </a:lnTo>
                <a:lnTo>
                  <a:pt x="3978606" y="794384"/>
                </a:lnTo>
                <a:lnTo>
                  <a:pt x="4023360" y="864870"/>
                </a:lnTo>
                <a:lnTo>
                  <a:pt x="3937636" y="902970"/>
                </a:lnTo>
                <a:lnTo>
                  <a:pt x="3899536" y="1141096"/>
                </a:lnTo>
                <a:lnTo>
                  <a:pt x="3994784" y="1131570"/>
                </a:lnTo>
                <a:lnTo>
                  <a:pt x="3994784" y="1207770"/>
                </a:lnTo>
                <a:lnTo>
                  <a:pt x="3947160" y="1255396"/>
                </a:lnTo>
                <a:lnTo>
                  <a:pt x="4051936" y="1283970"/>
                </a:lnTo>
                <a:lnTo>
                  <a:pt x="4090036" y="1331596"/>
                </a:lnTo>
                <a:lnTo>
                  <a:pt x="4042410" y="1379220"/>
                </a:lnTo>
                <a:lnTo>
                  <a:pt x="4147184" y="1436370"/>
                </a:lnTo>
                <a:lnTo>
                  <a:pt x="4213860" y="1541144"/>
                </a:lnTo>
                <a:lnTo>
                  <a:pt x="4213860" y="1693544"/>
                </a:lnTo>
                <a:lnTo>
                  <a:pt x="4128136" y="1712596"/>
                </a:lnTo>
                <a:lnTo>
                  <a:pt x="4128136" y="1874520"/>
                </a:lnTo>
                <a:lnTo>
                  <a:pt x="4090036" y="1884044"/>
                </a:lnTo>
                <a:lnTo>
                  <a:pt x="4042410" y="1836420"/>
                </a:lnTo>
                <a:lnTo>
                  <a:pt x="3994784" y="1836420"/>
                </a:lnTo>
                <a:lnTo>
                  <a:pt x="3928110" y="1884044"/>
                </a:lnTo>
                <a:lnTo>
                  <a:pt x="3832860" y="1893570"/>
                </a:lnTo>
                <a:lnTo>
                  <a:pt x="3804284" y="1912620"/>
                </a:lnTo>
                <a:lnTo>
                  <a:pt x="3689984" y="1931670"/>
                </a:lnTo>
                <a:lnTo>
                  <a:pt x="3661410" y="1884044"/>
                </a:lnTo>
                <a:lnTo>
                  <a:pt x="3556636" y="1922144"/>
                </a:lnTo>
                <a:lnTo>
                  <a:pt x="3528060" y="1893570"/>
                </a:lnTo>
                <a:lnTo>
                  <a:pt x="3470910" y="1950720"/>
                </a:lnTo>
                <a:lnTo>
                  <a:pt x="3280410" y="1931670"/>
                </a:lnTo>
                <a:lnTo>
                  <a:pt x="3232784" y="2065020"/>
                </a:lnTo>
                <a:lnTo>
                  <a:pt x="3166110" y="1988820"/>
                </a:lnTo>
                <a:lnTo>
                  <a:pt x="3051810" y="1979296"/>
                </a:lnTo>
                <a:lnTo>
                  <a:pt x="2832736" y="1893570"/>
                </a:lnTo>
                <a:lnTo>
                  <a:pt x="2699384" y="1960244"/>
                </a:lnTo>
                <a:lnTo>
                  <a:pt x="2689860" y="2045970"/>
                </a:lnTo>
                <a:lnTo>
                  <a:pt x="2670810" y="2169796"/>
                </a:lnTo>
                <a:lnTo>
                  <a:pt x="2575560" y="2303144"/>
                </a:lnTo>
                <a:lnTo>
                  <a:pt x="2561962" y="2391538"/>
                </a:lnTo>
                <a:lnTo>
                  <a:pt x="2491740" y="2354580"/>
                </a:lnTo>
                <a:lnTo>
                  <a:pt x="2308860" y="2324100"/>
                </a:lnTo>
                <a:lnTo>
                  <a:pt x="2270760" y="2247900"/>
                </a:lnTo>
                <a:lnTo>
                  <a:pt x="2156460" y="2263140"/>
                </a:lnTo>
                <a:lnTo>
                  <a:pt x="2118360" y="2362200"/>
                </a:lnTo>
                <a:lnTo>
                  <a:pt x="2179320" y="2430780"/>
                </a:lnTo>
                <a:lnTo>
                  <a:pt x="2217420" y="2659380"/>
                </a:lnTo>
                <a:lnTo>
                  <a:pt x="2202180" y="2781300"/>
                </a:lnTo>
                <a:lnTo>
                  <a:pt x="2026920" y="2697480"/>
                </a:lnTo>
                <a:lnTo>
                  <a:pt x="2019300" y="2895600"/>
                </a:lnTo>
                <a:lnTo>
                  <a:pt x="1950720" y="2849880"/>
                </a:lnTo>
                <a:lnTo>
                  <a:pt x="1882140" y="2910840"/>
                </a:lnTo>
                <a:lnTo>
                  <a:pt x="1775460" y="2910840"/>
                </a:lnTo>
                <a:lnTo>
                  <a:pt x="1722120" y="3048000"/>
                </a:lnTo>
                <a:lnTo>
                  <a:pt x="1623060" y="3048000"/>
                </a:lnTo>
                <a:lnTo>
                  <a:pt x="1501140" y="2933700"/>
                </a:lnTo>
                <a:lnTo>
                  <a:pt x="1417320" y="3192780"/>
                </a:lnTo>
                <a:lnTo>
                  <a:pt x="1394460" y="3261360"/>
                </a:lnTo>
                <a:lnTo>
                  <a:pt x="1356360" y="3284220"/>
                </a:lnTo>
                <a:lnTo>
                  <a:pt x="1325880" y="3398520"/>
                </a:lnTo>
                <a:lnTo>
                  <a:pt x="1272540" y="3436620"/>
                </a:lnTo>
                <a:lnTo>
                  <a:pt x="1219200" y="3314700"/>
                </a:lnTo>
                <a:lnTo>
                  <a:pt x="1104900" y="3329940"/>
                </a:lnTo>
                <a:lnTo>
                  <a:pt x="1089660" y="3444240"/>
                </a:lnTo>
                <a:lnTo>
                  <a:pt x="1021080" y="3451860"/>
                </a:lnTo>
                <a:lnTo>
                  <a:pt x="967740" y="3573780"/>
                </a:lnTo>
                <a:lnTo>
                  <a:pt x="891540" y="3535680"/>
                </a:lnTo>
                <a:lnTo>
                  <a:pt x="815340" y="3558540"/>
                </a:lnTo>
                <a:lnTo>
                  <a:pt x="762000" y="3589020"/>
                </a:lnTo>
                <a:lnTo>
                  <a:pt x="693420" y="3550920"/>
                </a:lnTo>
                <a:lnTo>
                  <a:pt x="510540" y="3497580"/>
                </a:lnTo>
                <a:lnTo>
                  <a:pt x="228600" y="3459480"/>
                </a:lnTo>
                <a:lnTo>
                  <a:pt x="213360" y="3307080"/>
                </a:lnTo>
                <a:lnTo>
                  <a:pt x="30480" y="3147060"/>
                </a:lnTo>
                <a:lnTo>
                  <a:pt x="45720" y="3025140"/>
                </a:lnTo>
                <a:lnTo>
                  <a:pt x="0" y="2926080"/>
                </a:lnTo>
                <a:lnTo>
                  <a:pt x="114300" y="2781300"/>
                </a:lnTo>
                <a:lnTo>
                  <a:pt x="144780" y="2903220"/>
                </a:lnTo>
                <a:lnTo>
                  <a:pt x="220980" y="2872740"/>
                </a:lnTo>
                <a:lnTo>
                  <a:pt x="220980" y="2979420"/>
                </a:lnTo>
                <a:lnTo>
                  <a:pt x="220980" y="3009900"/>
                </a:lnTo>
                <a:lnTo>
                  <a:pt x="404404" y="3009900"/>
                </a:lnTo>
                <a:lnTo>
                  <a:pt x="461010" y="2960370"/>
                </a:lnTo>
                <a:lnTo>
                  <a:pt x="518160" y="2941320"/>
                </a:lnTo>
                <a:lnTo>
                  <a:pt x="524510" y="2896870"/>
                </a:lnTo>
                <a:lnTo>
                  <a:pt x="645160" y="2827020"/>
                </a:lnTo>
                <a:lnTo>
                  <a:pt x="657860" y="2896870"/>
                </a:lnTo>
                <a:lnTo>
                  <a:pt x="588010" y="2922270"/>
                </a:lnTo>
                <a:lnTo>
                  <a:pt x="588010" y="2973070"/>
                </a:lnTo>
                <a:lnTo>
                  <a:pt x="542648" y="3032390"/>
                </a:lnTo>
                <a:lnTo>
                  <a:pt x="548640" y="3040380"/>
                </a:lnTo>
                <a:lnTo>
                  <a:pt x="632460" y="3070860"/>
                </a:lnTo>
                <a:lnTo>
                  <a:pt x="762000" y="3040380"/>
                </a:lnTo>
                <a:lnTo>
                  <a:pt x="891540" y="3017520"/>
                </a:lnTo>
                <a:lnTo>
                  <a:pt x="899160" y="2926080"/>
                </a:lnTo>
                <a:lnTo>
                  <a:pt x="853440" y="2910840"/>
                </a:lnTo>
                <a:lnTo>
                  <a:pt x="845820" y="2872740"/>
                </a:lnTo>
                <a:lnTo>
                  <a:pt x="762000" y="2834640"/>
                </a:lnTo>
                <a:lnTo>
                  <a:pt x="807720" y="2766060"/>
                </a:lnTo>
                <a:lnTo>
                  <a:pt x="899160" y="2750820"/>
                </a:lnTo>
                <a:lnTo>
                  <a:pt x="1143000" y="2872740"/>
                </a:lnTo>
                <a:lnTo>
                  <a:pt x="1104900" y="2766060"/>
                </a:lnTo>
                <a:lnTo>
                  <a:pt x="1120140" y="2727960"/>
                </a:lnTo>
                <a:lnTo>
                  <a:pt x="1211580" y="2773680"/>
                </a:lnTo>
                <a:lnTo>
                  <a:pt x="1226820" y="2697480"/>
                </a:lnTo>
                <a:lnTo>
                  <a:pt x="1173480" y="2628900"/>
                </a:lnTo>
                <a:lnTo>
                  <a:pt x="1143000" y="2575560"/>
                </a:lnTo>
                <a:lnTo>
                  <a:pt x="1120140" y="2484120"/>
                </a:lnTo>
                <a:lnTo>
                  <a:pt x="1219200" y="2506980"/>
                </a:lnTo>
                <a:lnTo>
                  <a:pt x="1287780" y="2583180"/>
                </a:lnTo>
                <a:lnTo>
                  <a:pt x="1394460" y="2545080"/>
                </a:lnTo>
                <a:lnTo>
                  <a:pt x="1478280" y="2560320"/>
                </a:lnTo>
                <a:lnTo>
                  <a:pt x="1569720" y="2506980"/>
                </a:lnTo>
                <a:lnTo>
                  <a:pt x="1615440" y="2537460"/>
                </a:lnTo>
                <a:lnTo>
                  <a:pt x="1630680" y="2506980"/>
                </a:lnTo>
                <a:lnTo>
                  <a:pt x="1623060" y="2430780"/>
                </a:lnTo>
                <a:lnTo>
                  <a:pt x="1584960" y="2354580"/>
                </a:lnTo>
                <a:lnTo>
                  <a:pt x="1600200" y="2263140"/>
                </a:lnTo>
                <a:lnTo>
                  <a:pt x="1569720" y="2148840"/>
                </a:lnTo>
                <a:lnTo>
                  <a:pt x="1623060" y="2110740"/>
                </a:lnTo>
                <a:lnTo>
                  <a:pt x="1744980" y="2019300"/>
                </a:lnTo>
                <a:lnTo>
                  <a:pt x="1798320" y="2133600"/>
                </a:lnTo>
                <a:lnTo>
                  <a:pt x="1805940" y="2270760"/>
                </a:lnTo>
                <a:lnTo>
                  <a:pt x="1783080" y="2339340"/>
                </a:lnTo>
                <a:lnTo>
                  <a:pt x="1805940" y="2385060"/>
                </a:lnTo>
                <a:lnTo>
                  <a:pt x="1859280" y="2430780"/>
                </a:lnTo>
                <a:lnTo>
                  <a:pt x="1920240" y="2407920"/>
                </a:lnTo>
                <a:lnTo>
                  <a:pt x="1958340" y="2263140"/>
                </a:lnTo>
                <a:lnTo>
                  <a:pt x="1973580" y="2194560"/>
                </a:lnTo>
                <a:lnTo>
                  <a:pt x="1988820" y="2087880"/>
                </a:lnTo>
                <a:lnTo>
                  <a:pt x="2004060" y="1981200"/>
                </a:lnTo>
                <a:lnTo>
                  <a:pt x="1905000" y="1821180"/>
                </a:lnTo>
                <a:lnTo>
                  <a:pt x="1676400" y="1554480"/>
                </a:lnTo>
                <a:lnTo>
                  <a:pt x="1691640" y="1371600"/>
                </a:lnTo>
                <a:lnTo>
                  <a:pt x="1569720" y="1234440"/>
                </a:lnTo>
                <a:lnTo>
                  <a:pt x="1562100" y="1120140"/>
                </a:lnTo>
                <a:lnTo>
                  <a:pt x="1744980" y="1005840"/>
                </a:lnTo>
                <a:lnTo>
                  <a:pt x="1798320" y="723900"/>
                </a:lnTo>
                <a:lnTo>
                  <a:pt x="1828800" y="662940"/>
                </a:lnTo>
                <a:lnTo>
                  <a:pt x="1996440" y="548640"/>
                </a:lnTo>
                <a:lnTo>
                  <a:pt x="1988820" y="487680"/>
                </a:lnTo>
                <a:lnTo>
                  <a:pt x="2110740" y="281940"/>
                </a:lnTo>
                <a:lnTo>
                  <a:pt x="2065020" y="182880"/>
                </a:lnTo>
                <a:lnTo>
                  <a:pt x="2263140" y="152400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C99736-9F3C-1622-30F0-6D7B8D6EFFCD}"/>
              </a:ext>
            </a:extLst>
          </p:cNvPr>
          <p:cNvSpPr txBox="1"/>
          <p:nvPr/>
        </p:nvSpPr>
        <p:spPr>
          <a:xfrm>
            <a:off x="1694800" y="3338990"/>
            <a:ext cx="880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福井県と香川県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99D4E50-EB65-21C3-689D-6A7E79D537B1}"/>
              </a:ext>
            </a:extLst>
          </p:cNvPr>
          <p:cNvSpPr txBox="1"/>
          <p:nvPr/>
        </p:nvSpPr>
        <p:spPr>
          <a:xfrm>
            <a:off x="874061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１位：富山県、２位：福井県、２位：香川県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65DC12-39A3-FB09-399E-C575F4D765C1}"/>
              </a:ext>
            </a:extLst>
          </p:cNvPr>
          <p:cNvSpPr txBox="1"/>
          <p:nvPr/>
        </p:nvSpPr>
        <p:spPr>
          <a:xfrm>
            <a:off x="361101" y="1448780"/>
            <a:ext cx="114698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日本で２番目に市町村が少ない都道府県は？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138B1-5B2F-EAA7-481D-2C106A6C0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62294ED-9166-3E44-2678-A07E92C654C9}"/>
              </a:ext>
            </a:extLst>
          </p:cNvPr>
          <p:cNvSpPr/>
          <p:nvPr/>
        </p:nvSpPr>
        <p:spPr bwMode="auto">
          <a:xfrm>
            <a:off x="0" y="0"/>
            <a:ext cx="12192000" cy="118949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FBC480A-2AD0-1579-716D-9179D156214F}"/>
              </a:ext>
            </a:extLst>
          </p:cNvPr>
          <p:cNvSpPr/>
          <p:nvPr/>
        </p:nvSpPr>
        <p:spPr bwMode="auto">
          <a:xfrm>
            <a:off x="425370" y="1763815"/>
            <a:ext cx="2683568" cy="1350150"/>
          </a:xfrm>
          <a:prstGeom prst="round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面積の広さ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80379D4-C6C9-00A6-8791-175791599642}"/>
              </a:ext>
            </a:extLst>
          </p:cNvPr>
          <p:cNvSpPr/>
          <p:nvPr/>
        </p:nvSpPr>
        <p:spPr bwMode="auto">
          <a:xfrm>
            <a:off x="3311267" y="1763815"/>
            <a:ext cx="2683568" cy="1350150"/>
          </a:xfrm>
          <a:prstGeom prst="roundRect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面積の狭さ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481C16A-CA96-669E-22EE-84424DB0DD90}"/>
              </a:ext>
            </a:extLst>
          </p:cNvPr>
          <p:cNvSpPr/>
          <p:nvPr/>
        </p:nvSpPr>
        <p:spPr bwMode="auto">
          <a:xfrm>
            <a:off x="6197164" y="1763815"/>
            <a:ext cx="2683568" cy="1350150"/>
          </a:xfrm>
          <a:prstGeom prst="round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市町村数の</a:t>
            </a:r>
            <a:endParaRPr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多さ</a:t>
            </a:r>
            <a:endParaRPr kumimoji="1" lang="ja-JP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D86E318-702A-B3A8-0D88-3E3F66BD4DD5}"/>
              </a:ext>
            </a:extLst>
          </p:cNvPr>
          <p:cNvSpPr/>
          <p:nvPr/>
        </p:nvSpPr>
        <p:spPr bwMode="auto">
          <a:xfrm>
            <a:off x="9083062" y="1763815"/>
            <a:ext cx="2683568" cy="1350150"/>
          </a:xfrm>
          <a:prstGeom prst="round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市町村の</a:t>
            </a:r>
            <a:endParaRPr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少なさ</a:t>
            </a:r>
            <a:endParaRPr kumimoji="1" lang="ja-JP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A26827-38BF-466B-4745-F526484A132F}"/>
              </a:ext>
            </a:extLst>
          </p:cNvPr>
          <p:cNvSpPr txBox="1"/>
          <p:nvPr/>
        </p:nvSpPr>
        <p:spPr>
          <a:xfrm>
            <a:off x="2925901" y="324090"/>
            <a:ext cx="6340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日本の都道府県ランキング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86FE99-0022-2690-C27D-51F0500A4B59}"/>
              </a:ext>
            </a:extLst>
          </p:cNvPr>
          <p:cNvSpPr txBox="1"/>
          <p:nvPr/>
        </p:nvSpPr>
        <p:spPr>
          <a:xfrm>
            <a:off x="425370" y="3338990"/>
            <a:ext cx="23727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１位 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２位 岩手県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３位 福島県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４位 長野県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５位 新潟県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481EAB-1C67-2C10-BEF4-402873FB3A62}"/>
              </a:ext>
            </a:extLst>
          </p:cNvPr>
          <p:cNvSpPr txBox="1"/>
          <p:nvPr/>
        </p:nvSpPr>
        <p:spPr>
          <a:xfrm>
            <a:off x="3313202" y="3338990"/>
            <a:ext cx="278313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１位 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２位 大阪府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３位 東京都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４位 沖縄県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５位 神奈川県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BE7505-0AC3-4211-CA42-C14CD92D78A1}"/>
              </a:ext>
            </a:extLst>
          </p:cNvPr>
          <p:cNvSpPr txBox="1"/>
          <p:nvPr/>
        </p:nvSpPr>
        <p:spPr>
          <a:xfrm>
            <a:off x="6197164" y="3338990"/>
            <a:ext cx="23727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１位 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２位 長野県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３位 埼玉県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４位 福岡県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５位 福島県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09F730D-BFDF-33BE-6319-78D162381F24}"/>
              </a:ext>
            </a:extLst>
          </p:cNvPr>
          <p:cNvSpPr txBox="1"/>
          <p:nvPr/>
        </p:nvSpPr>
        <p:spPr>
          <a:xfrm>
            <a:off x="9081126" y="3338990"/>
            <a:ext cx="237276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１位 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２位 福井県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２位 香川県</a:t>
            </a:r>
            <a:endParaRPr kumimoji="1"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４位 大分県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５位 石川県</a:t>
            </a:r>
          </a:p>
        </p:txBody>
      </p:sp>
    </p:spTree>
    <p:extLst>
      <p:ext uri="{BB962C8B-B14F-4D97-AF65-F5344CB8AC3E}">
        <p14:creationId xmlns:p14="http://schemas.microsoft.com/office/powerpoint/2010/main" val="695537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すばらしい！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２番目でもすごいよね～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4288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いいね！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次は満点取れるよね～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38779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普通だね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がんばりましょう～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日本地図苦手かな～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２番目でもがんばって覚えてね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B521C4A-4BF4-4826-7003-CE7DE69907DE}"/>
              </a:ext>
            </a:extLst>
          </p:cNvPr>
          <p:cNvSpPr txBox="1"/>
          <p:nvPr/>
        </p:nvSpPr>
        <p:spPr>
          <a:xfrm>
            <a:off x="2618125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日本で２番目に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広い都道府県は？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5D6F6FEA-137D-E386-2938-1E1859777386}"/>
              </a:ext>
            </a:extLst>
          </p:cNvPr>
          <p:cNvSpPr/>
          <p:nvPr/>
        </p:nvSpPr>
        <p:spPr>
          <a:xfrm>
            <a:off x="4475820" y="1808820"/>
            <a:ext cx="2922730" cy="4642617"/>
          </a:xfrm>
          <a:custGeom>
            <a:avLst/>
            <a:gdLst>
              <a:gd name="connsiteX0" fmla="*/ 3148404 w 4338320"/>
              <a:gd name="connsiteY0" fmla="*/ 0 h 6719932"/>
              <a:gd name="connsiteX1" fmla="*/ 3157220 w 4338320"/>
              <a:gd name="connsiteY1" fmla="*/ 1632 h 6719932"/>
              <a:gd name="connsiteX2" fmla="*/ 3296920 w 4338320"/>
              <a:gd name="connsiteY2" fmla="*/ 217532 h 6719932"/>
              <a:gd name="connsiteX3" fmla="*/ 3436620 w 4338320"/>
              <a:gd name="connsiteY3" fmla="*/ 458832 h 6719932"/>
              <a:gd name="connsiteX4" fmla="*/ 3627140 w 4338320"/>
              <a:gd name="connsiteY4" fmla="*/ 828663 h 6719932"/>
              <a:gd name="connsiteX5" fmla="*/ 3589020 w 4338320"/>
              <a:gd name="connsiteY5" fmla="*/ 943020 h 6719932"/>
              <a:gd name="connsiteX6" fmla="*/ 3512820 w 4338320"/>
              <a:gd name="connsiteY6" fmla="*/ 966832 h 6719932"/>
              <a:gd name="connsiteX7" fmla="*/ 3527108 w 4338320"/>
              <a:gd name="connsiteY7" fmla="*/ 1052557 h 6719932"/>
              <a:gd name="connsiteX8" fmla="*/ 3589020 w 4338320"/>
              <a:gd name="connsiteY8" fmla="*/ 1085895 h 6719932"/>
              <a:gd name="connsiteX9" fmla="*/ 3674744 w 4338320"/>
              <a:gd name="connsiteY9" fmla="*/ 1104945 h 6719932"/>
              <a:gd name="connsiteX10" fmla="*/ 3678144 w 4338320"/>
              <a:gd name="connsiteY10" fmla="*/ 1103746 h 6719932"/>
              <a:gd name="connsiteX11" fmla="*/ 3716020 w 4338320"/>
              <a:gd name="connsiteY11" fmla="*/ 1170032 h 6719932"/>
              <a:gd name="connsiteX12" fmla="*/ 3766820 w 4338320"/>
              <a:gd name="connsiteY12" fmla="*/ 1258932 h 6719932"/>
              <a:gd name="connsiteX13" fmla="*/ 3627120 w 4338320"/>
              <a:gd name="connsiteY13" fmla="*/ 1297032 h 6719932"/>
              <a:gd name="connsiteX14" fmla="*/ 3614420 w 4338320"/>
              <a:gd name="connsiteY14" fmla="*/ 1449432 h 6719932"/>
              <a:gd name="connsiteX15" fmla="*/ 3665220 w 4338320"/>
              <a:gd name="connsiteY15" fmla="*/ 1576432 h 6719932"/>
              <a:gd name="connsiteX16" fmla="*/ 3741420 w 4338320"/>
              <a:gd name="connsiteY16" fmla="*/ 1614532 h 6719932"/>
              <a:gd name="connsiteX17" fmla="*/ 3855720 w 4338320"/>
              <a:gd name="connsiteY17" fmla="*/ 1741532 h 6719932"/>
              <a:gd name="connsiteX18" fmla="*/ 3931920 w 4338320"/>
              <a:gd name="connsiteY18" fmla="*/ 1792332 h 6719932"/>
              <a:gd name="connsiteX19" fmla="*/ 4020820 w 4338320"/>
              <a:gd name="connsiteY19" fmla="*/ 1982832 h 6719932"/>
              <a:gd name="connsiteX20" fmla="*/ 3957320 w 4338320"/>
              <a:gd name="connsiteY20" fmla="*/ 2046332 h 6719932"/>
              <a:gd name="connsiteX21" fmla="*/ 4046220 w 4338320"/>
              <a:gd name="connsiteY21" fmla="*/ 2300332 h 6719932"/>
              <a:gd name="connsiteX22" fmla="*/ 4147820 w 4338320"/>
              <a:gd name="connsiteY22" fmla="*/ 2643232 h 6719932"/>
              <a:gd name="connsiteX23" fmla="*/ 4147820 w 4338320"/>
              <a:gd name="connsiteY23" fmla="*/ 2719432 h 6719932"/>
              <a:gd name="connsiteX24" fmla="*/ 4173220 w 4338320"/>
              <a:gd name="connsiteY24" fmla="*/ 2833732 h 6719932"/>
              <a:gd name="connsiteX25" fmla="*/ 4046220 w 4338320"/>
              <a:gd name="connsiteY25" fmla="*/ 3011532 h 6719932"/>
              <a:gd name="connsiteX26" fmla="*/ 4046220 w 4338320"/>
              <a:gd name="connsiteY26" fmla="*/ 3252832 h 6719932"/>
              <a:gd name="connsiteX27" fmla="*/ 3982720 w 4338320"/>
              <a:gd name="connsiteY27" fmla="*/ 3417932 h 6719932"/>
              <a:gd name="connsiteX28" fmla="*/ 4211320 w 4338320"/>
              <a:gd name="connsiteY28" fmla="*/ 3202032 h 6719932"/>
              <a:gd name="connsiteX29" fmla="*/ 4236720 w 4338320"/>
              <a:gd name="connsiteY29" fmla="*/ 3519532 h 6719932"/>
              <a:gd name="connsiteX30" fmla="*/ 4338320 w 4338320"/>
              <a:gd name="connsiteY30" fmla="*/ 3519532 h 6719932"/>
              <a:gd name="connsiteX31" fmla="*/ 4338320 w 4338320"/>
              <a:gd name="connsiteY31" fmla="*/ 3621132 h 6719932"/>
              <a:gd name="connsiteX32" fmla="*/ 4185920 w 4338320"/>
              <a:gd name="connsiteY32" fmla="*/ 3671932 h 6719932"/>
              <a:gd name="connsiteX33" fmla="*/ 4122420 w 4338320"/>
              <a:gd name="connsiteY33" fmla="*/ 3849732 h 6719932"/>
              <a:gd name="connsiteX34" fmla="*/ 4033520 w 4338320"/>
              <a:gd name="connsiteY34" fmla="*/ 3875132 h 6719932"/>
              <a:gd name="connsiteX35" fmla="*/ 4033520 w 4338320"/>
              <a:gd name="connsiteY35" fmla="*/ 3925932 h 6719932"/>
              <a:gd name="connsiteX36" fmla="*/ 4046220 w 4338320"/>
              <a:gd name="connsiteY36" fmla="*/ 3989432 h 6719932"/>
              <a:gd name="connsiteX37" fmla="*/ 4173220 w 4338320"/>
              <a:gd name="connsiteY37" fmla="*/ 3976732 h 6719932"/>
              <a:gd name="connsiteX38" fmla="*/ 4262120 w 4338320"/>
              <a:gd name="connsiteY38" fmla="*/ 3875132 h 6719932"/>
              <a:gd name="connsiteX39" fmla="*/ 4312920 w 4338320"/>
              <a:gd name="connsiteY39" fmla="*/ 3913232 h 6719932"/>
              <a:gd name="connsiteX40" fmla="*/ 4160520 w 4338320"/>
              <a:gd name="connsiteY40" fmla="*/ 4141832 h 6719932"/>
              <a:gd name="connsiteX41" fmla="*/ 4058920 w 4338320"/>
              <a:gd name="connsiteY41" fmla="*/ 4103732 h 6719932"/>
              <a:gd name="connsiteX42" fmla="*/ 3970020 w 4338320"/>
              <a:gd name="connsiteY42" fmla="*/ 4281532 h 6719932"/>
              <a:gd name="connsiteX43" fmla="*/ 3995420 w 4338320"/>
              <a:gd name="connsiteY43" fmla="*/ 4357732 h 6719932"/>
              <a:gd name="connsiteX44" fmla="*/ 3982720 w 4338320"/>
              <a:gd name="connsiteY44" fmla="*/ 4395832 h 6719932"/>
              <a:gd name="connsiteX45" fmla="*/ 3855720 w 4338320"/>
              <a:gd name="connsiteY45" fmla="*/ 4408532 h 6719932"/>
              <a:gd name="connsiteX46" fmla="*/ 3843020 w 4338320"/>
              <a:gd name="connsiteY46" fmla="*/ 4472032 h 6719932"/>
              <a:gd name="connsiteX47" fmla="*/ 4097020 w 4338320"/>
              <a:gd name="connsiteY47" fmla="*/ 4395832 h 6719932"/>
              <a:gd name="connsiteX48" fmla="*/ 4033520 w 4338320"/>
              <a:gd name="connsiteY48" fmla="*/ 4522832 h 6719932"/>
              <a:gd name="connsiteX49" fmla="*/ 3830320 w 4338320"/>
              <a:gd name="connsiteY49" fmla="*/ 4573632 h 6719932"/>
              <a:gd name="connsiteX50" fmla="*/ 3893820 w 4338320"/>
              <a:gd name="connsiteY50" fmla="*/ 4687932 h 6719932"/>
              <a:gd name="connsiteX51" fmla="*/ 3817620 w 4338320"/>
              <a:gd name="connsiteY51" fmla="*/ 4713332 h 6719932"/>
              <a:gd name="connsiteX52" fmla="*/ 3817620 w 4338320"/>
              <a:gd name="connsiteY52" fmla="*/ 4776832 h 6719932"/>
              <a:gd name="connsiteX53" fmla="*/ 3957320 w 4338320"/>
              <a:gd name="connsiteY53" fmla="*/ 4789532 h 6719932"/>
              <a:gd name="connsiteX54" fmla="*/ 3957320 w 4338320"/>
              <a:gd name="connsiteY54" fmla="*/ 4929232 h 6719932"/>
              <a:gd name="connsiteX55" fmla="*/ 3716020 w 4338320"/>
              <a:gd name="connsiteY55" fmla="*/ 4992732 h 6719932"/>
              <a:gd name="connsiteX56" fmla="*/ 3881120 w 4338320"/>
              <a:gd name="connsiteY56" fmla="*/ 5056232 h 6719932"/>
              <a:gd name="connsiteX57" fmla="*/ 3779520 w 4338320"/>
              <a:gd name="connsiteY57" fmla="*/ 5183232 h 6719932"/>
              <a:gd name="connsiteX58" fmla="*/ 3665220 w 4338320"/>
              <a:gd name="connsiteY58" fmla="*/ 5183232 h 6719932"/>
              <a:gd name="connsiteX59" fmla="*/ 3728720 w 4338320"/>
              <a:gd name="connsiteY59" fmla="*/ 5259432 h 6719932"/>
              <a:gd name="connsiteX60" fmla="*/ 3855720 w 4338320"/>
              <a:gd name="connsiteY60" fmla="*/ 5361032 h 6719932"/>
              <a:gd name="connsiteX61" fmla="*/ 3792220 w 4338320"/>
              <a:gd name="connsiteY61" fmla="*/ 5399132 h 6719932"/>
              <a:gd name="connsiteX62" fmla="*/ 3665220 w 4338320"/>
              <a:gd name="connsiteY62" fmla="*/ 5361032 h 6719932"/>
              <a:gd name="connsiteX63" fmla="*/ 3576320 w 4338320"/>
              <a:gd name="connsiteY63" fmla="*/ 5361032 h 6719932"/>
              <a:gd name="connsiteX64" fmla="*/ 3576320 w 4338320"/>
              <a:gd name="connsiteY64" fmla="*/ 5424532 h 6719932"/>
              <a:gd name="connsiteX65" fmla="*/ 3690620 w 4338320"/>
              <a:gd name="connsiteY65" fmla="*/ 5500732 h 6719932"/>
              <a:gd name="connsiteX66" fmla="*/ 3614420 w 4338320"/>
              <a:gd name="connsiteY66" fmla="*/ 5576932 h 6719932"/>
              <a:gd name="connsiteX67" fmla="*/ 3665220 w 4338320"/>
              <a:gd name="connsiteY67" fmla="*/ 5640432 h 6719932"/>
              <a:gd name="connsiteX68" fmla="*/ 3614420 w 4338320"/>
              <a:gd name="connsiteY68" fmla="*/ 5678532 h 6719932"/>
              <a:gd name="connsiteX69" fmla="*/ 3462020 w 4338320"/>
              <a:gd name="connsiteY69" fmla="*/ 5640432 h 6719932"/>
              <a:gd name="connsiteX70" fmla="*/ 3411220 w 4338320"/>
              <a:gd name="connsiteY70" fmla="*/ 5665832 h 6719932"/>
              <a:gd name="connsiteX71" fmla="*/ 3296920 w 4338320"/>
              <a:gd name="connsiteY71" fmla="*/ 5564232 h 6719932"/>
              <a:gd name="connsiteX72" fmla="*/ 3296920 w 4338320"/>
              <a:gd name="connsiteY72" fmla="*/ 5792832 h 6719932"/>
              <a:gd name="connsiteX73" fmla="*/ 3258820 w 4338320"/>
              <a:gd name="connsiteY73" fmla="*/ 5843632 h 6719932"/>
              <a:gd name="connsiteX74" fmla="*/ 3284220 w 4338320"/>
              <a:gd name="connsiteY74" fmla="*/ 5919832 h 6719932"/>
              <a:gd name="connsiteX75" fmla="*/ 3246120 w 4338320"/>
              <a:gd name="connsiteY75" fmla="*/ 5957932 h 6719932"/>
              <a:gd name="connsiteX76" fmla="*/ 3093720 w 4338320"/>
              <a:gd name="connsiteY76" fmla="*/ 5856332 h 6719932"/>
              <a:gd name="connsiteX77" fmla="*/ 3093720 w 4338320"/>
              <a:gd name="connsiteY77" fmla="*/ 5742032 h 6719932"/>
              <a:gd name="connsiteX78" fmla="*/ 3004820 w 4338320"/>
              <a:gd name="connsiteY78" fmla="*/ 5716632 h 6719932"/>
              <a:gd name="connsiteX79" fmla="*/ 3004820 w 4338320"/>
              <a:gd name="connsiteY79" fmla="*/ 5843632 h 6719932"/>
              <a:gd name="connsiteX80" fmla="*/ 2890520 w 4338320"/>
              <a:gd name="connsiteY80" fmla="*/ 5792832 h 6719932"/>
              <a:gd name="connsiteX81" fmla="*/ 2636520 w 4338320"/>
              <a:gd name="connsiteY81" fmla="*/ 5742032 h 6719932"/>
              <a:gd name="connsiteX82" fmla="*/ 2560320 w 4338320"/>
              <a:gd name="connsiteY82" fmla="*/ 5742032 h 6719932"/>
              <a:gd name="connsiteX83" fmla="*/ 2534920 w 4338320"/>
              <a:gd name="connsiteY83" fmla="*/ 5856332 h 6719932"/>
              <a:gd name="connsiteX84" fmla="*/ 2585720 w 4338320"/>
              <a:gd name="connsiteY84" fmla="*/ 5945232 h 6719932"/>
              <a:gd name="connsiteX85" fmla="*/ 2560320 w 4338320"/>
              <a:gd name="connsiteY85" fmla="*/ 6110332 h 6719932"/>
              <a:gd name="connsiteX86" fmla="*/ 2458720 w 4338320"/>
              <a:gd name="connsiteY86" fmla="*/ 6275432 h 6719932"/>
              <a:gd name="connsiteX87" fmla="*/ 2509520 w 4338320"/>
              <a:gd name="connsiteY87" fmla="*/ 6338932 h 6719932"/>
              <a:gd name="connsiteX88" fmla="*/ 2433320 w 4338320"/>
              <a:gd name="connsiteY88" fmla="*/ 6478632 h 6719932"/>
              <a:gd name="connsiteX89" fmla="*/ 2357120 w 4338320"/>
              <a:gd name="connsiteY89" fmla="*/ 6516732 h 6719932"/>
              <a:gd name="connsiteX90" fmla="*/ 2331720 w 4338320"/>
              <a:gd name="connsiteY90" fmla="*/ 6592932 h 6719932"/>
              <a:gd name="connsiteX91" fmla="*/ 2293620 w 4338320"/>
              <a:gd name="connsiteY91" fmla="*/ 6592932 h 6719932"/>
              <a:gd name="connsiteX92" fmla="*/ 2166620 w 4338320"/>
              <a:gd name="connsiteY92" fmla="*/ 6516732 h 6719932"/>
              <a:gd name="connsiteX93" fmla="*/ 2090420 w 4338320"/>
              <a:gd name="connsiteY93" fmla="*/ 6516732 h 6719932"/>
              <a:gd name="connsiteX94" fmla="*/ 2026920 w 4338320"/>
              <a:gd name="connsiteY94" fmla="*/ 6465932 h 6719932"/>
              <a:gd name="connsiteX95" fmla="*/ 2001520 w 4338320"/>
              <a:gd name="connsiteY95" fmla="*/ 6567532 h 6719932"/>
              <a:gd name="connsiteX96" fmla="*/ 1899920 w 4338320"/>
              <a:gd name="connsiteY96" fmla="*/ 6580232 h 6719932"/>
              <a:gd name="connsiteX97" fmla="*/ 1836420 w 4338320"/>
              <a:gd name="connsiteY97" fmla="*/ 6719932 h 6719932"/>
              <a:gd name="connsiteX98" fmla="*/ 1772920 w 4338320"/>
              <a:gd name="connsiteY98" fmla="*/ 6719932 h 6719932"/>
              <a:gd name="connsiteX99" fmla="*/ 1709420 w 4338320"/>
              <a:gd name="connsiteY99" fmla="*/ 6707232 h 6719932"/>
              <a:gd name="connsiteX100" fmla="*/ 1696720 w 4338320"/>
              <a:gd name="connsiteY100" fmla="*/ 6631032 h 6719932"/>
              <a:gd name="connsiteX101" fmla="*/ 1506220 w 4338320"/>
              <a:gd name="connsiteY101" fmla="*/ 6554832 h 6719932"/>
              <a:gd name="connsiteX102" fmla="*/ 1506220 w 4338320"/>
              <a:gd name="connsiteY102" fmla="*/ 6478632 h 6719932"/>
              <a:gd name="connsiteX103" fmla="*/ 1391920 w 4338320"/>
              <a:gd name="connsiteY103" fmla="*/ 6453232 h 6719932"/>
              <a:gd name="connsiteX104" fmla="*/ 1531620 w 4338320"/>
              <a:gd name="connsiteY104" fmla="*/ 6351632 h 6719932"/>
              <a:gd name="connsiteX105" fmla="*/ 1506220 w 4338320"/>
              <a:gd name="connsiteY105" fmla="*/ 6224632 h 6719932"/>
              <a:gd name="connsiteX106" fmla="*/ 1353820 w 4338320"/>
              <a:gd name="connsiteY106" fmla="*/ 6199232 h 6719932"/>
              <a:gd name="connsiteX107" fmla="*/ 1023620 w 4338320"/>
              <a:gd name="connsiteY107" fmla="*/ 6237332 h 6719932"/>
              <a:gd name="connsiteX108" fmla="*/ 972820 w 4338320"/>
              <a:gd name="connsiteY108" fmla="*/ 6123032 h 6719932"/>
              <a:gd name="connsiteX109" fmla="*/ 820420 w 4338320"/>
              <a:gd name="connsiteY109" fmla="*/ 6034132 h 6719932"/>
              <a:gd name="connsiteX110" fmla="*/ 731520 w 4338320"/>
              <a:gd name="connsiteY110" fmla="*/ 6059532 h 6719932"/>
              <a:gd name="connsiteX111" fmla="*/ 553720 w 4338320"/>
              <a:gd name="connsiteY111" fmla="*/ 5919832 h 6719932"/>
              <a:gd name="connsiteX112" fmla="*/ 365760 w 4338320"/>
              <a:gd name="connsiteY112" fmla="*/ 5919832 h 6719932"/>
              <a:gd name="connsiteX113" fmla="*/ 358140 w 4338320"/>
              <a:gd name="connsiteY113" fmla="*/ 5767432 h 6719932"/>
              <a:gd name="connsiteX114" fmla="*/ 381000 w 4338320"/>
              <a:gd name="connsiteY114" fmla="*/ 5729332 h 6719932"/>
              <a:gd name="connsiteX115" fmla="*/ 426720 w 4338320"/>
              <a:gd name="connsiteY115" fmla="*/ 5653132 h 6719932"/>
              <a:gd name="connsiteX116" fmla="*/ 480060 w 4338320"/>
              <a:gd name="connsiteY116" fmla="*/ 5538832 h 6719932"/>
              <a:gd name="connsiteX117" fmla="*/ 426720 w 4338320"/>
              <a:gd name="connsiteY117" fmla="*/ 5447392 h 6719932"/>
              <a:gd name="connsiteX118" fmla="*/ 335280 w 4338320"/>
              <a:gd name="connsiteY118" fmla="*/ 5401672 h 6719932"/>
              <a:gd name="connsiteX119" fmla="*/ 312420 w 4338320"/>
              <a:gd name="connsiteY119" fmla="*/ 5363572 h 6719932"/>
              <a:gd name="connsiteX120" fmla="*/ 350520 w 4338320"/>
              <a:gd name="connsiteY120" fmla="*/ 5241652 h 6719932"/>
              <a:gd name="connsiteX121" fmla="*/ 320040 w 4338320"/>
              <a:gd name="connsiteY121" fmla="*/ 5142592 h 6719932"/>
              <a:gd name="connsiteX122" fmla="*/ 472440 w 4338320"/>
              <a:gd name="connsiteY122" fmla="*/ 5035912 h 6719932"/>
              <a:gd name="connsiteX123" fmla="*/ 350520 w 4338320"/>
              <a:gd name="connsiteY123" fmla="*/ 4959712 h 6719932"/>
              <a:gd name="connsiteX124" fmla="*/ 350520 w 4338320"/>
              <a:gd name="connsiteY124" fmla="*/ 4921612 h 6719932"/>
              <a:gd name="connsiteX125" fmla="*/ 419100 w 4338320"/>
              <a:gd name="connsiteY125" fmla="*/ 4875892 h 6719932"/>
              <a:gd name="connsiteX126" fmla="*/ 426720 w 4338320"/>
              <a:gd name="connsiteY126" fmla="*/ 4807312 h 6719932"/>
              <a:gd name="connsiteX127" fmla="*/ 205740 w 4338320"/>
              <a:gd name="connsiteY127" fmla="*/ 4677772 h 6719932"/>
              <a:gd name="connsiteX128" fmla="*/ 213360 w 4338320"/>
              <a:gd name="connsiteY128" fmla="*/ 4555852 h 6719932"/>
              <a:gd name="connsiteX129" fmla="*/ 129540 w 4338320"/>
              <a:gd name="connsiteY129" fmla="*/ 4510132 h 6719932"/>
              <a:gd name="connsiteX130" fmla="*/ 167640 w 4338320"/>
              <a:gd name="connsiteY130" fmla="*/ 4395832 h 6719932"/>
              <a:gd name="connsiteX131" fmla="*/ 83820 w 4338320"/>
              <a:gd name="connsiteY131" fmla="*/ 4334872 h 6719932"/>
              <a:gd name="connsiteX132" fmla="*/ 83820 w 4338320"/>
              <a:gd name="connsiteY132" fmla="*/ 4243432 h 6719932"/>
              <a:gd name="connsiteX133" fmla="*/ 0 w 4338320"/>
              <a:gd name="connsiteY133" fmla="*/ 4197712 h 6719932"/>
              <a:gd name="connsiteX134" fmla="*/ 15240 w 4338320"/>
              <a:gd name="connsiteY134" fmla="*/ 4144372 h 6719932"/>
              <a:gd name="connsiteX135" fmla="*/ 121920 w 4338320"/>
              <a:gd name="connsiteY135" fmla="*/ 4083412 h 6719932"/>
              <a:gd name="connsiteX136" fmla="*/ 121920 w 4338320"/>
              <a:gd name="connsiteY136" fmla="*/ 4030072 h 6719932"/>
              <a:gd name="connsiteX137" fmla="*/ 83820 w 4338320"/>
              <a:gd name="connsiteY137" fmla="*/ 3976732 h 6719932"/>
              <a:gd name="connsiteX138" fmla="*/ 243840 w 4338320"/>
              <a:gd name="connsiteY138" fmla="*/ 3831952 h 6719932"/>
              <a:gd name="connsiteX139" fmla="*/ 205740 w 4338320"/>
              <a:gd name="connsiteY139" fmla="*/ 3755752 h 6719932"/>
              <a:gd name="connsiteX140" fmla="*/ 289560 w 4338320"/>
              <a:gd name="connsiteY140" fmla="*/ 3595732 h 6719932"/>
              <a:gd name="connsiteX141" fmla="*/ 243840 w 4338320"/>
              <a:gd name="connsiteY141" fmla="*/ 3534772 h 6719932"/>
              <a:gd name="connsiteX142" fmla="*/ 426720 w 4338320"/>
              <a:gd name="connsiteY142" fmla="*/ 3367132 h 6719932"/>
              <a:gd name="connsiteX143" fmla="*/ 541020 w 4338320"/>
              <a:gd name="connsiteY143" fmla="*/ 3161392 h 6719932"/>
              <a:gd name="connsiteX144" fmla="*/ 502920 w 4338320"/>
              <a:gd name="connsiteY144" fmla="*/ 2970892 h 6719932"/>
              <a:gd name="connsiteX145" fmla="*/ 396240 w 4338320"/>
              <a:gd name="connsiteY145" fmla="*/ 2864212 h 6719932"/>
              <a:gd name="connsiteX146" fmla="*/ 472440 w 4338320"/>
              <a:gd name="connsiteY146" fmla="*/ 2803252 h 6719932"/>
              <a:gd name="connsiteX147" fmla="*/ 594360 w 4338320"/>
              <a:gd name="connsiteY147" fmla="*/ 2597512 h 6719932"/>
              <a:gd name="connsiteX148" fmla="*/ 434340 w 4338320"/>
              <a:gd name="connsiteY148" fmla="*/ 2506072 h 6719932"/>
              <a:gd name="connsiteX149" fmla="*/ 426720 w 4338320"/>
              <a:gd name="connsiteY149" fmla="*/ 2330812 h 6719932"/>
              <a:gd name="connsiteX150" fmla="*/ 541020 w 4338320"/>
              <a:gd name="connsiteY150" fmla="*/ 2262232 h 6719932"/>
              <a:gd name="connsiteX151" fmla="*/ 640080 w 4338320"/>
              <a:gd name="connsiteY151" fmla="*/ 2338432 h 6719932"/>
              <a:gd name="connsiteX152" fmla="*/ 701040 w 4338320"/>
              <a:gd name="connsiteY152" fmla="*/ 2292712 h 6719932"/>
              <a:gd name="connsiteX153" fmla="*/ 640080 w 4338320"/>
              <a:gd name="connsiteY153" fmla="*/ 2086972 h 6719932"/>
              <a:gd name="connsiteX154" fmla="*/ 640080 w 4338320"/>
              <a:gd name="connsiteY154" fmla="*/ 2010772 h 6719932"/>
              <a:gd name="connsiteX155" fmla="*/ 609600 w 4338320"/>
              <a:gd name="connsiteY155" fmla="*/ 1919332 h 6719932"/>
              <a:gd name="connsiteX156" fmla="*/ 640080 w 4338320"/>
              <a:gd name="connsiteY156" fmla="*/ 1584052 h 6719932"/>
              <a:gd name="connsiteX157" fmla="*/ 594360 w 4338320"/>
              <a:gd name="connsiteY157" fmla="*/ 1477372 h 6719932"/>
              <a:gd name="connsiteX158" fmla="*/ 708660 w 4338320"/>
              <a:gd name="connsiteY158" fmla="*/ 1408792 h 6719932"/>
              <a:gd name="connsiteX159" fmla="*/ 723900 w 4338320"/>
              <a:gd name="connsiteY159" fmla="*/ 1363072 h 6719932"/>
              <a:gd name="connsiteX160" fmla="*/ 662940 w 4338320"/>
              <a:gd name="connsiteY160" fmla="*/ 1233532 h 6719932"/>
              <a:gd name="connsiteX161" fmla="*/ 723900 w 4338320"/>
              <a:gd name="connsiteY161" fmla="*/ 1172572 h 6719932"/>
              <a:gd name="connsiteX162" fmla="*/ 655320 w 4338320"/>
              <a:gd name="connsiteY162" fmla="*/ 1096372 h 6719932"/>
              <a:gd name="connsiteX163" fmla="*/ 731520 w 4338320"/>
              <a:gd name="connsiteY163" fmla="*/ 1050652 h 6719932"/>
              <a:gd name="connsiteX164" fmla="*/ 784860 w 4338320"/>
              <a:gd name="connsiteY164" fmla="*/ 905872 h 6719932"/>
              <a:gd name="connsiteX165" fmla="*/ 906780 w 4338320"/>
              <a:gd name="connsiteY165" fmla="*/ 867772 h 6719932"/>
              <a:gd name="connsiteX166" fmla="*/ 906780 w 4338320"/>
              <a:gd name="connsiteY166" fmla="*/ 783952 h 6719932"/>
              <a:gd name="connsiteX167" fmla="*/ 1021080 w 4338320"/>
              <a:gd name="connsiteY167" fmla="*/ 905872 h 6719932"/>
              <a:gd name="connsiteX168" fmla="*/ 1112520 w 4338320"/>
              <a:gd name="connsiteY168" fmla="*/ 905872 h 6719932"/>
              <a:gd name="connsiteX169" fmla="*/ 1295400 w 4338320"/>
              <a:gd name="connsiteY169" fmla="*/ 799192 h 6719932"/>
              <a:gd name="connsiteX170" fmla="*/ 1394460 w 4338320"/>
              <a:gd name="connsiteY170" fmla="*/ 799192 h 6719932"/>
              <a:gd name="connsiteX171" fmla="*/ 1394460 w 4338320"/>
              <a:gd name="connsiteY171" fmla="*/ 684892 h 6719932"/>
              <a:gd name="connsiteX172" fmla="*/ 1554480 w 4338320"/>
              <a:gd name="connsiteY172" fmla="*/ 562972 h 6719932"/>
              <a:gd name="connsiteX173" fmla="*/ 1691640 w 4338320"/>
              <a:gd name="connsiteY173" fmla="*/ 540112 h 6719932"/>
              <a:gd name="connsiteX174" fmla="*/ 1866900 w 4338320"/>
              <a:gd name="connsiteY174" fmla="*/ 402952 h 6719932"/>
              <a:gd name="connsiteX175" fmla="*/ 1950720 w 4338320"/>
              <a:gd name="connsiteY175" fmla="*/ 402952 h 6719932"/>
              <a:gd name="connsiteX176" fmla="*/ 1973580 w 4338320"/>
              <a:gd name="connsiteY176" fmla="*/ 349612 h 6719932"/>
              <a:gd name="connsiteX177" fmla="*/ 2034540 w 4338320"/>
              <a:gd name="connsiteY177" fmla="*/ 319132 h 6719932"/>
              <a:gd name="connsiteX178" fmla="*/ 2095500 w 4338320"/>
              <a:gd name="connsiteY178" fmla="*/ 349612 h 6719932"/>
              <a:gd name="connsiteX179" fmla="*/ 2095500 w 4338320"/>
              <a:gd name="connsiteY179" fmla="*/ 395332 h 6719932"/>
              <a:gd name="connsiteX180" fmla="*/ 2133600 w 4338320"/>
              <a:gd name="connsiteY180" fmla="*/ 471532 h 6719932"/>
              <a:gd name="connsiteX181" fmla="*/ 2232660 w 4338320"/>
              <a:gd name="connsiteY181" fmla="*/ 395332 h 6719932"/>
              <a:gd name="connsiteX182" fmla="*/ 2263140 w 4338320"/>
              <a:gd name="connsiteY182" fmla="*/ 349612 h 6719932"/>
              <a:gd name="connsiteX183" fmla="*/ 2362200 w 4338320"/>
              <a:gd name="connsiteY183" fmla="*/ 349612 h 6719932"/>
              <a:gd name="connsiteX184" fmla="*/ 2392680 w 4338320"/>
              <a:gd name="connsiteY184" fmla="*/ 319132 h 6719932"/>
              <a:gd name="connsiteX185" fmla="*/ 2537460 w 4338320"/>
              <a:gd name="connsiteY185" fmla="*/ 311512 h 6719932"/>
              <a:gd name="connsiteX186" fmla="*/ 2689860 w 4338320"/>
              <a:gd name="connsiteY186" fmla="*/ 395332 h 6719932"/>
              <a:gd name="connsiteX187" fmla="*/ 2849880 w 4338320"/>
              <a:gd name="connsiteY187" fmla="*/ 319132 h 6719932"/>
              <a:gd name="connsiteX188" fmla="*/ 2827020 w 4338320"/>
              <a:gd name="connsiteY188" fmla="*/ 212452 h 6719932"/>
              <a:gd name="connsiteX189" fmla="*/ 2842260 w 4338320"/>
              <a:gd name="connsiteY189" fmla="*/ 159112 h 6719932"/>
              <a:gd name="connsiteX190" fmla="*/ 3025140 w 4338320"/>
              <a:gd name="connsiteY190" fmla="*/ 98152 h 6719932"/>
              <a:gd name="connsiteX191" fmla="*/ 3154680 w 4338320"/>
              <a:gd name="connsiteY191" fmla="*/ 6712 h 671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4338320" h="6719932">
                <a:moveTo>
                  <a:pt x="3148404" y="0"/>
                </a:moveTo>
                <a:lnTo>
                  <a:pt x="3157220" y="1632"/>
                </a:lnTo>
                <a:lnTo>
                  <a:pt x="3296920" y="217532"/>
                </a:lnTo>
                <a:lnTo>
                  <a:pt x="3436620" y="458832"/>
                </a:lnTo>
                <a:lnTo>
                  <a:pt x="3627140" y="828663"/>
                </a:lnTo>
                <a:lnTo>
                  <a:pt x="3589020" y="943020"/>
                </a:lnTo>
                <a:lnTo>
                  <a:pt x="3512820" y="966832"/>
                </a:lnTo>
                <a:lnTo>
                  <a:pt x="3527108" y="1052557"/>
                </a:lnTo>
                <a:lnTo>
                  <a:pt x="3589020" y="1085895"/>
                </a:lnTo>
                <a:lnTo>
                  <a:pt x="3674744" y="1104945"/>
                </a:lnTo>
                <a:lnTo>
                  <a:pt x="3678144" y="1103746"/>
                </a:lnTo>
                <a:lnTo>
                  <a:pt x="3716020" y="1170032"/>
                </a:lnTo>
                <a:lnTo>
                  <a:pt x="3766820" y="1258932"/>
                </a:lnTo>
                <a:lnTo>
                  <a:pt x="3627120" y="1297032"/>
                </a:lnTo>
                <a:lnTo>
                  <a:pt x="3614420" y="1449432"/>
                </a:lnTo>
                <a:lnTo>
                  <a:pt x="3665220" y="1576432"/>
                </a:lnTo>
                <a:lnTo>
                  <a:pt x="3741420" y="1614532"/>
                </a:lnTo>
                <a:lnTo>
                  <a:pt x="3855720" y="1741532"/>
                </a:lnTo>
                <a:lnTo>
                  <a:pt x="3931920" y="1792332"/>
                </a:lnTo>
                <a:lnTo>
                  <a:pt x="4020820" y="1982832"/>
                </a:lnTo>
                <a:lnTo>
                  <a:pt x="3957320" y="2046332"/>
                </a:lnTo>
                <a:lnTo>
                  <a:pt x="4046220" y="2300332"/>
                </a:lnTo>
                <a:lnTo>
                  <a:pt x="4147820" y="2643232"/>
                </a:lnTo>
                <a:lnTo>
                  <a:pt x="4147820" y="2719432"/>
                </a:lnTo>
                <a:lnTo>
                  <a:pt x="4173220" y="2833732"/>
                </a:lnTo>
                <a:lnTo>
                  <a:pt x="4046220" y="3011532"/>
                </a:lnTo>
                <a:lnTo>
                  <a:pt x="4046220" y="3252832"/>
                </a:lnTo>
                <a:lnTo>
                  <a:pt x="3982720" y="3417932"/>
                </a:lnTo>
                <a:lnTo>
                  <a:pt x="4211320" y="3202032"/>
                </a:lnTo>
                <a:lnTo>
                  <a:pt x="4236720" y="3519532"/>
                </a:lnTo>
                <a:lnTo>
                  <a:pt x="4338320" y="3519532"/>
                </a:lnTo>
                <a:lnTo>
                  <a:pt x="4338320" y="3621132"/>
                </a:lnTo>
                <a:lnTo>
                  <a:pt x="4185920" y="3671932"/>
                </a:lnTo>
                <a:lnTo>
                  <a:pt x="4122420" y="3849732"/>
                </a:lnTo>
                <a:lnTo>
                  <a:pt x="4033520" y="3875132"/>
                </a:lnTo>
                <a:lnTo>
                  <a:pt x="4033520" y="3925932"/>
                </a:lnTo>
                <a:lnTo>
                  <a:pt x="4046220" y="3989432"/>
                </a:lnTo>
                <a:lnTo>
                  <a:pt x="4173220" y="3976732"/>
                </a:lnTo>
                <a:lnTo>
                  <a:pt x="4262120" y="3875132"/>
                </a:lnTo>
                <a:lnTo>
                  <a:pt x="4312920" y="3913232"/>
                </a:lnTo>
                <a:lnTo>
                  <a:pt x="4160520" y="4141832"/>
                </a:lnTo>
                <a:lnTo>
                  <a:pt x="4058920" y="4103732"/>
                </a:lnTo>
                <a:lnTo>
                  <a:pt x="3970020" y="4281532"/>
                </a:lnTo>
                <a:lnTo>
                  <a:pt x="3995420" y="4357732"/>
                </a:lnTo>
                <a:lnTo>
                  <a:pt x="3982720" y="4395832"/>
                </a:lnTo>
                <a:lnTo>
                  <a:pt x="3855720" y="4408532"/>
                </a:lnTo>
                <a:lnTo>
                  <a:pt x="3843020" y="4472032"/>
                </a:lnTo>
                <a:lnTo>
                  <a:pt x="4097020" y="4395832"/>
                </a:lnTo>
                <a:lnTo>
                  <a:pt x="4033520" y="4522832"/>
                </a:lnTo>
                <a:lnTo>
                  <a:pt x="3830320" y="4573632"/>
                </a:lnTo>
                <a:lnTo>
                  <a:pt x="3893820" y="4687932"/>
                </a:lnTo>
                <a:lnTo>
                  <a:pt x="3817620" y="4713332"/>
                </a:lnTo>
                <a:lnTo>
                  <a:pt x="3817620" y="4776832"/>
                </a:lnTo>
                <a:lnTo>
                  <a:pt x="3957320" y="4789532"/>
                </a:lnTo>
                <a:lnTo>
                  <a:pt x="3957320" y="4929232"/>
                </a:lnTo>
                <a:lnTo>
                  <a:pt x="3716020" y="4992732"/>
                </a:lnTo>
                <a:lnTo>
                  <a:pt x="3881120" y="5056232"/>
                </a:lnTo>
                <a:lnTo>
                  <a:pt x="3779520" y="5183232"/>
                </a:lnTo>
                <a:lnTo>
                  <a:pt x="3665220" y="5183232"/>
                </a:lnTo>
                <a:lnTo>
                  <a:pt x="3728720" y="5259432"/>
                </a:lnTo>
                <a:lnTo>
                  <a:pt x="3855720" y="5361032"/>
                </a:lnTo>
                <a:lnTo>
                  <a:pt x="3792220" y="5399132"/>
                </a:lnTo>
                <a:lnTo>
                  <a:pt x="3665220" y="5361032"/>
                </a:lnTo>
                <a:lnTo>
                  <a:pt x="3576320" y="5361032"/>
                </a:lnTo>
                <a:lnTo>
                  <a:pt x="3576320" y="5424532"/>
                </a:lnTo>
                <a:lnTo>
                  <a:pt x="3690620" y="5500732"/>
                </a:lnTo>
                <a:lnTo>
                  <a:pt x="3614420" y="5576932"/>
                </a:lnTo>
                <a:lnTo>
                  <a:pt x="3665220" y="5640432"/>
                </a:lnTo>
                <a:lnTo>
                  <a:pt x="3614420" y="5678532"/>
                </a:lnTo>
                <a:lnTo>
                  <a:pt x="3462020" y="5640432"/>
                </a:lnTo>
                <a:lnTo>
                  <a:pt x="3411220" y="5665832"/>
                </a:lnTo>
                <a:lnTo>
                  <a:pt x="3296920" y="5564232"/>
                </a:lnTo>
                <a:lnTo>
                  <a:pt x="3296920" y="5792832"/>
                </a:lnTo>
                <a:lnTo>
                  <a:pt x="3258820" y="5843632"/>
                </a:lnTo>
                <a:lnTo>
                  <a:pt x="3284220" y="5919832"/>
                </a:lnTo>
                <a:lnTo>
                  <a:pt x="3246120" y="5957932"/>
                </a:lnTo>
                <a:lnTo>
                  <a:pt x="3093720" y="5856332"/>
                </a:lnTo>
                <a:lnTo>
                  <a:pt x="3093720" y="5742032"/>
                </a:lnTo>
                <a:lnTo>
                  <a:pt x="3004820" y="5716632"/>
                </a:lnTo>
                <a:lnTo>
                  <a:pt x="3004820" y="5843632"/>
                </a:lnTo>
                <a:lnTo>
                  <a:pt x="2890520" y="5792832"/>
                </a:lnTo>
                <a:lnTo>
                  <a:pt x="2636520" y="5742032"/>
                </a:lnTo>
                <a:lnTo>
                  <a:pt x="2560320" y="5742032"/>
                </a:lnTo>
                <a:lnTo>
                  <a:pt x="2534920" y="5856332"/>
                </a:lnTo>
                <a:lnTo>
                  <a:pt x="2585720" y="5945232"/>
                </a:lnTo>
                <a:lnTo>
                  <a:pt x="2560320" y="6110332"/>
                </a:lnTo>
                <a:lnTo>
                  <a:pt x="2458720" y="6275432"/>
                </a:lnTo>
                <a:lnTo>
                  <a:pt x="2509520" y="6338932"/>
                </a:lnTo>
                <a:lnTo>
                  <a:pt x="2433320" y="6478632"/>
                </a:lnTo>
                <a:lnTo>
                  <a:pt x="2357120" y="6516732"/>
                </a:lnTo>
                <a:lnTo>
                  <a:pt x="2331720" y="6592932"/>
                </a:lnTo>
                <a:lnTo>
                  <a:pt x="2293620" y="6592932"/>
                </a:lnTo>
                <a:lnTo>
                  <a:pt x="2166620" y="6516732"/>
                </a:lnTo>
                <a:lnTo>
                  <a:pt x="2090420" y="6516732"/>
                </a:lnTo>
                <a:lnTo>
                  <a:pt x="2026920" y="6465932"/>
                </a:lnTo>
                <a:lnTo>
                  <a:pt x="2001520" y="6567532"/>
                </a:lnTo>
                <a:lnTo>
                  <a:pt x="1899920" y="6580232"/>
                </a:lnTo>
                <a:lnTo>
                  <a:pt x="1836420" y="6719932"/>
                </a:lnTo>
                <a:lnTo>
                  <a:pt x="1772920" y="6719932"/>
                </a:lnTo>
                <a:lnTo>
                  <a:pt x="1709420" y="6707232"/>
                </a:lnTo>
                <a:lnTo>
                  <a:pt x="1696720" y="6631032"/>
                </a:lnTo>
                <a:lnTo>
                  <a:pt x="1506220" y="6554832"/>
                </a:lnTo>
                <a:lnTo>
                  <a:pt x="1506220" y="6478632"/>
                </a:lnTo>
                <a:lnTo>
                  <a:pt x="1391920" y="6453232"/>
                </a:lnTo>
                <a:lnTo>
                  <a:pt x="1531620" y="6351632"/>
                </a:lnTo>
                <a:lnTo>
                  <a:pt x="1506220" y="6224632"/>
                </a:lnTo>
                <a:lnTo>
                  <a:pt x="1353820" y="6199232"/>
                </a:lnTo>
                <a:lnTo>
                  <a:pt x="1023620" y="6237332"/>
                </a:lnTo>
                <a:lnTo>
                  <a:pt x="972820" y="6123032"/>
                </a:lnTo>
                <a:lnTo>
                  <a:pt x="820420" y="6034132"/>
                </a:lnTo>
                <a:lnTo>
                  <a:pt x="731520" y="6059532"/>
                </a:lnTo>
                <a:lnTo>
                  <a:pt x="553720" y="5919832"/>
                </a:lnTo>
                <a:lnTo>
                  <a:pt x="365760" y="5919832"/>
                </a:lnTo>
                <a:lnTo>
                  <a:pt x="358140" y="5767432"/>
                </a:lnTo>
                <a:lnTo>
                  <a:pt x="381000" y="5729332"/>
                </a:lnTo>
                <a:lnTo>
                  <a:pt x="426720" y="5653132"/>
                </a:lnTo>
                <a:lnTo>
                  <a:pt x="480060" y="5538832"/>
                </a:lnTo>
                <a:lnTo>
                  <a:pt x="426720" y="5447392"/>
                </a:lnTo>
                <a:lnTo>
                  <a:pt x="335280" y="5401672"/>
                </a:lnTo>
                <a:lnTo>
                  <a:pt x="312420" y="5363572"/>
                </a:lnTo>
                <a:lnTo>
                  <a:pt x="350520" y="5241652"/>
                </a:lnTo>
                <a:lnTo>
                  <a:pt x="320040" y="5142592"/>
                </a:lnTo>
                <a:lnTo>
                  <a:pt x="472440" y="5035912"/>
                </a:lnTo>
                <a:lnTo>
                  <a:pt x="350520" y="4959712"/>
                </a:lnTo>
                <a:lnTo>
                  <a:pt x="350520" y="4921612"/>
                </a:lnTo>
                <a:lnTo>
                  <a:pt x="419100" y="4875892"/>
                </a:lnTo>
                <a:lnTo>
                  <a:pt x="426720" y="4807312"/>
                </a:lnTo>
                <a:lnTo>
                  <a:pt x="205740" y="4677772"/>
                </a:lnTo>
                <a:lnTo>
                  <a:pt x="213360" y="4555852"/>
                </a:lnTo>
                <a:lnTo>
                  <a:pt x="129540" y="4510132"/>
                </a:lnTo>
                <a:lnTo>
                  <a:pt x="167640" y="4395832"/>
                </a:lnTo>
                <a:lnTo>
                  <a:pt x="83820" y="4334872"/>
                </a:lnTo>
                <a:lnTo>
                  <a:pt x="83820" y="4243432"/>
                </a:lnTo>
                <a:lnTo>
                  <a:pt x="0" y="4197712"/>
                </a:lnTo>
                <a:lnTo>
                  <a:pt x="15240" y="4144372"/>
                </a:lnTo>
                <a:lnTo>
                  <a:pt x="121920" y="4083412"/>
                </a:lnTo>
                <a:lnTo>
                  <a:pt x="121920" y="4030072"/>
                </a:lnTo>
                <a:lnTo>
                  <a:pt x="83820" y="3976732"/>
                </a:lnTo>
                <a:lnTo>
                  <a:pt x="243840" y="3831952"/>
                </a:lnTo>
                <a:lnTo>
                  <a:pt x="205740" y="3755752"/>
                </a:lnTo>
                <a:lnTo>
                  <a:pt x="289560" y="3595732"/>
                </a:lnTo>
                <a:lnTo>
                  <a:pt x="243840" y="3534772"/>
                </a:lnTo>
                <a:lnTo>
                  <a:pt x="426720" y="3367132"/>
                </a:lnTo>
                <a:lnTo>
                  <a:pt x="541020" y="3161392"/>
                </a:lnTo>
                <a:lnTo>
                  <a:pt x="502920" y="2970892"/>
                </a:lnTo>
                <a:lnTo>
                  <a:pt x="396240" y="2864212"/>
                </a:lnTo>
                <a:lnTo>
                  <a:pt x="472440" y="2803252"/>
                </a:lnTo>
                <a:lnTo>
                  <a:pt x="594360" y="2597512"/>
                </a:lnTo>
                <a:lnTo>
                  <a:pt x="434340" y="2506072"/>
                </a:lnTo>
                <a:lnTo>
                  <a:pt x="426720" y="2330812"/>
                </a:lnTo>
                <a:lnTo>
                  <a:pt x="541020" y="2262232"/>
                </a:lnTo>
                <a:lnTo>
                  <a:pt x="640080" y="2338432"/>
                </a:lnTo>
                <a:lnTo>
                  <a:pt x="701040" y="2292712"/>
                </a:lnTo>
                <a:lnTo>
                  <a:pt x="640080" y="2086972"/>
                </a:lnTo>
                <a:lnTo>
                  <a:pt x="640080" y="2010772"/>
                </a:lnTo>
                <a:lnTo>
                  <a:pt x="609600" y="1919332"/>
                </a:lnTo>
                <a:lnTo>
                  <a:pt x="640080" y="1584052"/>
                </a:lnTo>
                <a:lnTo>
                  <a:pt x="594360" y="1477372"/>
                </a:lnTo>
                <a:lnTo>
                  <a:pt x="708660" y="1408792"/>
                </a:lnTo>
                <a:lnTo>
                  <a:pt x="723900" y="1363072"/>
                </a:lnTo>
                <a:lnTo>
                  <a:pt x="662940" y="1233532"/>
                </a:lnTo>
                <a:lnTo>
                  <a:pt x="723900" y="1172572"/>
                </a:lnTo>
                <a:lnTo>
                  <a:pt x="655320" y="1096372"/>
                </a:lnTo>
                <a:lnTo>
                  <a:pt x="731520" y="1050652"/>
                </a:lnTo>
                <a:lnTo>
                  <a:pt x="784860" y="905872"/>
                </a:lnTo>
                <a:lnTo>
                  <a:pt x="906780" y="867772"/>
                </a:lnTo>
                <a:lnTo>
                  <a:pt x="906780" y="783952"/>
                </a:lnTo>
                <a:lnTo>
                  <a:pt x="1021080" y="905872"/>
                </a:lnTo>
                <a:lnTo>
                  <a:pt x="1112520" y="905872"/>
                </a:lnTo>
                <a:lnTo>
                  <a:pt x="1295400" y="799192"/>
                </a:lnTo>
                <a:lnTo>
                  <a:pt x="1394460" y="799192"/>
                </a:lnTo>
                <a:lnTo>
                  <a:pt x="1394460" y="684892"/>
                </a:lnTo>
                <a:lnTo>
                  <a:pt x="1554480" y="562972"/>
                </a:lnTo>
                <a:lnTo>
                  <a:pt x="1691640" y="540112"/>
                </a:lnTo>
                <a:lnTo>
                  <a:pt x="1866900" y="402952"/>
                </a:lnTo>
                <a:lnTo>
                  <a:pt x="1950720" y="402952"/>
                </a:lnTo>
                <a:lnTo>
                  <a:pt x="1973580" y="349612"/>
                </a:lnTo>
                <a:lnTo>
                  <a:pt x="2034540" y="319132"/>
                </a:lnTo>
                <a:lnTo>
                  <a:pt x="2095500" y="349612"/>
                </a:lnTo>
                <a:lnTo>
                  <a:pt x="2095500" y="395332"/>
                </a:lnTo>
                <a:lnTo>
                  <a:pt x="2133600" y="471532"/>
                </a:lnTo>
                <a:lnTo>
                  <a:pt x="2232660" y="395332"/>
                </a:lnTo>
                <a:lnTo>
                  <a:pt x="2263140" y="349612"/>
                </a:lnTo>
                <a:lnTo>
                  <a:pt x="2362200" y="349612"/>
                </a:lnTo>
                <a:lnTo>
                  <a:pt x="2392680" y="319132"/>
                </a:lnTo>
                <a:lnTo>
                  <a:pt x="2537460" y="311512"/>
                </a:lnTo>
                <a:lnTo>
                  <a:pt x="2689860" y="395332"/>
                </a:lnTo>
                <a:lnTo>
                  <a:pt x="2849880" y="319132"/>
                </a:lnTo>
                <a:lnTo>
                  <a:pt x="2827020" y="212452"/>
                </a:lnTo>
                <a:lnTo>
                  <a:pt x="2842260" y="159112"/>
                </a:lnTo>
                <a:lnTo>
                  <a:pt x="3025140" y="98152"/>
                </a:lnTo>
                <a:lnTo>
                  <a:pt x="3154680" y="6712"/>
                </a:lnTo>
                <a:close/>
              </a:path>
            </a:pathLst>
          </a:custGeom>
          <a:solidFill>
            <a:srgbClr val="66FF33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F893013-05A2-8944-91B3-E933F3C70922}"/>
              </a:ext>
            </a:extLst>
          </p:cNvPr>
          <p:cNvSpPr txBox="1"/>
          <p:nvPr/>
        </p:nvSpPr>
        <p:spPr>
          <a:xfrm>
            <a:off x="4157007" y="3338990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岩手県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524837-087E-8F6D-862D-E60F070FCE29}"/>
              </a:ext>
            </a:extLst>
          </p:cNvPr>
          <p:cNvSpPr txBox="1"/>
          <p:nvPr/>
        </p:nvSpPr>
        <p:spPr>
          <a:xfrm>
            <a:off x="1694795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日本で２番目に広い都道府県は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2EDD5B-A2B1-229C-76EE-7D6558DECAC4}"/>
              </a:ext>
            </a:extLst>
          </p:cNvPr>
          <p:cNvSpPr txBox="1"/>
          <p:nvPr/>
        </p:nvSpPr>
        <p:spPr>
          <a:xfrm>
            <a:off x="874058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１位：北海道、２位：岩手県、３位：福島県</a:t>
            </a: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4DC4D6-ED3F-89BC-83B3-3BB0D8CD1516}"/>
              </a:ext>
            </a:extLst>
          </p:cNvPr>
          <p:cNvSpPr txBox="1"/>
          <p:nvPr/>
        </p:nvSpPr>
        <p:spPr>
          <a:xfrm>
            <a:off x="2618125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本州で２番目に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広い都道府県は？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5708BBE-1984-258B-6EB4-55A026CA3F09}"/>
              </a:ext>
            </a:extLst>
          </p:cNvPr>
          <p:cNvSpPr/>
          <p:nvPr/>
        </p:nvSpPr>
        <p:spPr>
          <a:xfrm>
            <a:off x="3658383" y="2090582"/>
            <a:ext cx="4557603" cy="3633619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66FF33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A05EDDF-99DE-6E6F-427E-063E5BF137DF}"/>
              </a:ext>
            </a:extLst>
          </p:cNvPr>
          <p:cNvSpPr txBox="1"/>
          <p:nvPr/>
        </p:nvSpPr>
        <p:spPr>
          <a:xfrm>
            <a:off x="1694797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本州で２番目に広い都道府県は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17B085-6E60-1D2E-3B34-2865D50E6416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福島県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528142A-C1D5-7890-495E-D0AE2994917E}"/>
              </a:ext>
            </a:extLst>
          </p:cNvPr>
          <p:cNvSpPr txBox="1"/>
          <p:nvPr/>
        </p:nvSpPr>
        <p:spPr>
          <a:xfrm>
            <a:off x="874059" y="5535005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１位：岩手県、２位：福島県、３位：長野県</a:t>
            </a: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433C97-D65B-3882-D020-5107C6E57543}"/>
              </a:ext>
            </a:extLst>
          </p:cNvPr>
          <p:cNvSpPr txBox="1"/>
          <p:nvPr/>
        </p:nvSpPr>
        <p:spPr>
          <a:xfrm>
            <a:off x="2618125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九州で２番目に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広い都道府県は？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4BE3EE1-0022-C863-8909-416962689BCE}"/>
              </a:ext>
            </a:extLst>
          </p:cNvPr>
          <p:cNvSpPr/>
          <p:nvPr/>
        </p:nvSpPr>
        <p:spPr>
          <a:xfrm>
            <a:off x="4565830" y="1881173"/>
            <a:ext cx="2764089" cy="4182029"/>
          </a:xfrm>
          <a:custGeom>
            <a:avLst/>
            <a:gdLst>
              <a:gd name="connsiteX0" fmla="*/ 3512820 w 3520440"/>
              <a:gd name="connsiteY0" fmla="*/ 403860 h 5326380"/>
              <a:gd name="connsiteX1" fmla="*/ 3459480 w 3520440"/>
              <a:gd name="connsiteY1" fmla="*/ 365760 h 5326380"/>
              <a:gd name="connsiteX2" fmla="*/ 3459480 w 3520440"/>
              <a:gd name="connsiteY2" fmla="*/ 198120 h 5326380"/>
              <a:gd name="connsiteX3" fmla="*/ 3520440 w 3520440"/>
              <a:gd name="connsiteY3" fmla="*/ 83820 h 5326380"/>
              <a:gd name="connsiteX4" fmla="*/ 3451860 w 3520440"/>
              <a:gd name="connsiteY4" fmla="*/ 76200 h 5326380"/>
              <a:gd name="connsiteX5" fmla="*/ 3383280 w 3520440"/>
              <a:gd name="connsiteY5" fmla="*/ 53340 h 5326380"/>
              <a:gd name="connsiteX6" fmla="*/ 3307080 w 3520440"/>
              <a:gd name="connsiteY6" fmla="*/ 60960 h 5326380"/>
              <a:gd name="connsiteX7" fmla="*/ 3261360 w 3520440"/>
              <a:gd name="connsiteY7" fmla="*/ 30480 h 5326380"/>
              <a:gd name="connsiteX8" fmla="*/ 3139440 w 3520440"/>
              <a:gd name="connsiteY8" fmla="*/ 38100 h 5326380"/>
              <a:gd name="connsiteX9" fmla="*/ 3086100 w 3520440"/>
              <a:gd name="connsiteY9" fmla="*/ 182880 h 5326380"/>
              <a:gd name="connsiteX10" fmla="*/ 3032760 w 3520440"/>
              <a:gd name="connsiteY10" fmla="*/ 259080 h 5326380"/>
              <a:gd name="connsiteX11" fmla="*/ 2926080 w 3520440"/>
              <a:gd name="connsiteY11" fmla="*/ 259080 h 5326380"/>
              <a:gd name="connsiteX12" fmla="*/ 2766060 w 3520440"/>
              <a:gd name="connsiteY12" fmla="*/ 259080 h 5326380"/>
              <a:gd name="connsiteX13" fmla="*/ 2697480 w 3520440"/>
              <a:gd name="connsiteY13" fmla="*/ 259080 h 5326380"/>
              <a:gd name="connsiteX14" fmla="*/ 2659380 w 3520440"/>
              <a:gd name="connsiteY14" fmla="*/ 327660 h 5326380"/>
              <a:gd name="connsiteX15" fmla="*/ 2537460 w 3520440"/>
              <a:gd name="connsiteY15" fmla="*/ 289560 h 5326380"/>
              <a:gd name="connsiteX16" fmla="*/ 2438400 w 3520440"/>
              <a:gd name="connsiteY16" fmla="*/ 236220 h 5326380"/>
              <a:gd name="connsiteX17" fmla="*/ 2476500 w 3520440"/>
              <a:gd name="connsiteY17" fmla="*/ 175260 h 5326380"/>
              <a:gd name="connsiteX18" fmla="*/ 2407920 w 3520440"/>
              <a:gd name="connsiteY18" fmla="*/ 99060 h 5326380"/>
              <a:gd name="connsiteX19" fmla="*/ 2346960 w 3520440"/>
              <a:gd name="connsiteY19" fmla="*/ 0 h 5326380"/>
              <a:gd name="connsiteX20" fmla="*/ 2255520 w 3520440"/>
              <a:gd name="connsiteY20" fmla="*/ 38100 h 5326380"/>
              <a:gd name="connsiteX21" fmla="*/ 2225040 w 3520440"/>
              <a:gd name="connsiteY21" fmla="*/ 83820 h 5326380"/>
              <a:gd name="connsiteX22" fmla="*/ 2186940 w 3520440"/>
              <a:gd name="connsiteY22" fmla="*/ 114300 h 5326380"/>
              <a:gd name="connsiteX23" fmla="*/ 2065020 w 3520440"/>
              <a:gd name="connsiteY23" fmla="*/ 114300 h 5326380"/>
              <a:gd name="connsiteX24" fmla="*/ 1981200 w 3520440"/>
              <a:gd name="connsiteY24" fmla="*/ 114300 h 5326380"/>
              <a:gd name="connsiteX25" fmla="*/ 1973580 w 3520440"/>
              <a:gd name="connsiteY25" fmla="*/ 45720 h 5326380"/>
              <a:gd name="connsiteX26" fmla="*/ 1897380 w 3520440"/>
              <a:gd name="connsiteY26" fmla="*/ 38100 h 5326380"/>
              <a:gd name="connsiteX27" fmla="*/ 1729740 w 3520440"/>
              <a:gd name="connsiteY27" fmla="*/ 45720 h 5326380"/>
              <a:gd name="connsiteX28" fmla="*/ 1684020 w 3520440"/>
              <a:gd name="connsiteY28" fmla="*/ 114300 h 5326380"/>
              <a:gd name="connsiteX29" fmla="*/ 1630680 w 3520440"/>
              <a:gd name="connsiteY29" fmla="*/ 182880 h 5326380"/>
              <a:gd name="connsiteX30" fmla="*/ 1630680 w 3520440"/>
              <a:gd name="connsiteY30" fmla="*/ 213360 h 5326380"/>
              <a:gd name="connsiteX31" fmla="*/ 1661160 w 3520440"/>
              <a:gd name="connsiteY31" fmla="*/ 266700 h 5326380"/>
              <a:gd name="connsiteX32" fmla="*/ 1592580 w 3520440"/>
              <a:gd name="connsiteY32" fmla="*/ 373380 h 5326380"/>
              <a:gd name="connsiteX33" fmla="*/ 1463040 w 3520440"/>
              <a:gd name="connsiteY33" fmla="*/ 419100 h 5326380"/>
              <a:gd name="connsiteX34" fmla="*/ 1440180 w 3520440"/>
              <a:gd name="connsiteY34" fmla="*/ 525780 h 5326380"/>
              <a:gd name="connsiteX35" fmla="*/ 1432560 w 3520440"/>
              <a:gd name="connsiteY35" fmla="*/ 586740 h 5326380"/>
              <a:gd name="connsiteX36" fmla="*/ 1379220 w 3520440"/>
              <a:gd name="connsiteY36" fmla="*/ 586740 h 5326380"/>
              <a:gd name="connsiteX37" fmla="*/ 1295400 w 3520440"/>
              <a:gd name="connsiteY37" fmla="*/ 685800 h 5326380"/>
              <a:gd name="connsiteX38" fmla="*/ 1257300 w 3520440"/>
              <a:gd name="connsiteY38" fmla="*/ 762000 h 5326380"/>
              <a:gd name="connsiteX39" fmla="*/ 1257300 w 3520440"/>
              <a:gd name="connsiteY39" fmla="*/ 762000 h 5326380"/>
              <a:gd name="connsiteX40" fmla="*/ 1257300 w 3520440"/>
              <a:gd name="connsiteY40" fmla="*/ 883920 h 5326380"/>
              <a:gd name="connsiteX41" fmla="*/ 1196340 w 3520440"/>
              <a:gd name="connsiteY41" fmla="*/ 937260 h 5326380"/>
              <a:gd name="connsiteX42" fmla="*/ 1051560 w 3520440"/>
              <a:gd name="connsiteY42" fmla="*/ 906780 h 5326380"/>
              <a:gd name="connsiteX43" fmla="*/ 998220 w 3520440"/>
              <a:gd name="connsiteY43" fmla="*/ 1013460 h 5326380"/>
              <a:gd name="connsiteX44" fmla="*/ 944880 w 3520440"/>
              <a:gd name="connsiteY44" fmla="*/ 1036320 h 5326380"/>
              <a:gd name="connsiteX45" fmla="*/ 952500 w 3520440"/>
              <a:gd name="connsiteY45" fmla="*/ 1135380 h 5326380"/>
              <a:gd name="connsiteX46" fmla="*/ 922020 w 3520440"/>
              <a:gd name="connsiteY46" fmla="*/ 1203960 h 5326380"/>
              <a:gd name="connsiteX47" fmla="*/ 944880 w 3520440"/>
              <a:gd name="connsiteY47" fmla="*/ 1363980 h 5326380"/>
              <a:gd name="connsiteX48" fmla="*/ 952500 w 3520440"/>
              <a:gd name="connsiteY48" fmla="*/ 1455420 h 5326380"/>
              <a:gd name="connsiteX49" fmla="*/ 998220 w 3520440"/>
              <a:gd name="connsiteY49" fmla="*/ 1577340 h 5326380"/>
              <a:gd name="connsiteX50" fmla="*/ 1066800 w 3520440"/>
              <a:gd name="connsiteY50" fmla="*/ 1584960 h 5326380"/>
              <a:gd name="connsiteX51" fmla="*/ 1135380 w 3520440"/>
              <a:gd name="connsiteY51" fmla="*/ 1722120 h 5326380"/>
              <a:gd name="connsiteX52" fmla="*/ 1173480 w 3520440"/>
              <a:gd name="connsiteY52" fmla="*/ 1783080 h 5326380"/>
              <a:gd name="connsiteX53" fmla="*/ 1211580 w 3520440"/>
              <a:gd name="connsiteY53" fmla="*/ 1836420 h 5326380"/>
              <a:gd name="connsiteX54" fmla="*/ 1181100 w 3520440"/>
              <a:gd name="connsiteY54" fmla="*/ 1965960 h 5326380"/>
              <a:gd name="connsiteX55" fmla="*/ 1135380 w 3520440"/>
              <a:gd name="connsiteY55" fmla="*/ 2026920 h 5326380"/>
              <a:gd name="connsiteX56" fmla="*/ 1059180 w 3520440"/>
              <a:gd name="connsiteY56" fmla="*/ 2019300 h 5326380"/>
              <a:gd name="connsiteX57" fmla="*/ 1059180 w 3520440"/>
              <a:gd name="connsiteY57" fmla="*/ 2072640 h 5326380"/>
              <a:gd name="connsiteX58" fmla="*/ 1021080 w 3520440"/>
              <a:gd name="connsiteY58" fmla="*/ 2125980 h 5326380"/>
              <a:gd name="connsiteX59" fmla="*/ 1021080 w 3520440"/>
              <a:gd name="connsiteY59" fmla="*/ 2125980 h 5326380"/>
              <a:gd name="connsiteX60" fmla="*/ 1074420 w 3520440"/>
              <a:gd name="connsiteY60" fmla="*/ 2171700 h 5326380"/>
              <a:gd name="connsiteX61" fmla="*/ 1112520 w 3520440"/>
              <a:gd name="connsiteY61" fmla="*/ 2263140 h 5326380"/>
              <a:gd name="connsiteX62" fmla="*/ 1158240 w 3520440"/>
              <a:gd name="connsiteY62" fmla="*/ 2316480 h 5326380"/>
              <a:gd name="connsiteX63" fmla="*/ 1181100 w 3520440"/>
              <a:gd name="connsiteY63" fmla="*/ 2385060 h 5326380"/>
              <a:gd name="connsiteX64" fmla="*/ 1173480 w 3520440"/>
              <a:gd name="connsiteY64" fmla="*/ 2476500 h 5326380"/>
              <a:gd name="connsiteX65" fmla="*/ 1112520 w 3520440"/>
              <a:gd name="connsiteY65" fmla="*/ 2506980 h 5326380"/>
              <a:gd name="connsiteX66" fmla="*/ 1112520 w 3520440"/>
              <a:gd name="connsiteY66" fmla="*/ 2506980 h 5326380"/>
              <a:gd name="connsiteX67" fmla="*/ 975360 w 3520440"/>
              <a:gd name="connsiteY67" fmla="*/ 2438400 h 5326380"/>
              <a:gd name="connsiteX68" fmla="*/ 914400 w 3520440"/>
              <a:gd name="connsiteY68" fmla="*/ 2407920 h 5326380"/>
              <a:gd name="connsiteX69" fmla="*/ 868680 w 3520440"/>
              <a:gd name="connsiteY69" fmla="*/ 2484120 h 5326380"/>
              <a:gd name="connsiteX70" fmla="*/ 853440 w 3520440"/>
              <a:gd name="connsiteY70" fmla="*/ 2537460 h 5326380"/>
              <a:gd name="connsiteX71" fmla="*/ 822960 w 3520440"/>
              <a:gd name="connsiteY71" fmla="*/ 2583180 h 5326380"/>
              <a:gd name="connsiteX72" fmla="*/ 822960 w 3520440"/>
              <a:gd name="connsiteY72" fmla="*/ 2583180 h 5326380"/>
              <a:gd name="connsiteX73" fmla="*/ 701040 w 3520440"/>
              <a:gd name="connsiteY73" fmla="*/ 2621280 h 5326380"/>
              <a:gd name="connsiteX74" fmla="*/ 594360 w 3520440"/>
              <a:gd name="connsiteY74" fmla="*/ 2567940 h 5326380"/>
              <a:gd name="connsiteX75" fmla="*/ 502920 w 3520440"/>
              <a:gd name="connsiteY75" fmla="*/ 2606040 h 5326380"/>
              <a:gd name="connsiteX76" fmla="*/ 449580 w 3520440"/>
              <a:gd name="connsiteY76" fmla="*/ 2705100 h 5326380"/>
              <a:gd name="connsiteX77" fmla="*/ 403860 w 3520440"/>
              <a:gd name="connsiteY77" fmla="*/ 2674620 h 5326380"/>
              <a:gd name="connsiteX78" fmla="*/ 350520 w 3520440"/>
              <a:gd name="connsiteY78" fmla="*/ 2697480 h 5326380"/>
              <a:gd name="connsiteX79" fmla="*/ 129540 w 3520440"/>
              <a:gd name="connsiteY79" fmla="*/ 2682240 h 5326380"/>
              <a:gd name="connsiteX80" fmla="*/ 60960 w 3520440"/>
              <a:gd name="connsiteY80" fmla="*/ 2682240 h 5326380"/>
              <a:gd name="connsiteX81" fmla="*/ 0 w 3520440"/>
              <a:gd name="connsiteY81" fmla="*/ 2804160 h 5326380"/>
              <a:gd name="connsiteX82" fmla="*/ 0 w 3520440"/>
              <a:gd name="connsiteY82" fmla="*/ 2834640 h 5326380"/>
              <a:gd name="connsiteX83" fmla="*/ 106680 w 3520440"/>
              <a:gd name="connsiteY83" fmla="*/ 2895600 h 5326380"/>
              <a:gd name="connsiteX84" fmla="*/ 190500 w 3520440"/>
              <a:gd name="connsiteY84" fmla="*/ 2987040 h 5326380"/>
              <a:gd name="connsiteX85" fmla="*/ 289560 w 3520440"/>
              <a:gd name="connsiteY85" fmla="*/ 3208020 h 5326380"/>
              <a:gd name="connsiteX86" fmla="*/ 426720 w 3520440"/>
              <a:gd name="connsiteY86" fmla="*/ 3261360 h 5326380"/>
              <a:gd name="connsiteX87" fmla="*/ 510540 w 3520440"/>
              <a:gd name="connsiteY87" fmla="*/ 3314700 h 5326380"/>
              <a:gd name="connsiteX88" fmla="*/ 594360 w 3520440"/>
              <a:gd name="connsiteY88" fmla="*/ 3482340 h 5326380"/>
              <a:gd name="connsiteX89" fmla="*/ 510540 w 3520440"/>
              <a:gd name="connsiteY89" fmla="*/ 3634740 h 5326380"/>
              <a:gd name="connsiteX90" fmla="*/ 502920 w 3520440"/>
              <a:gd name="connsiteY90" fmla="*/ 3710940 h 5326380"/>
              <a:gd name="connsiteX91" fmla="*/ 632460 w 3520440"/>
              <a:gd name="connsiteY91" fmla="*/ 3771900 h 5326380"/>
              <a:gd name="connsiteX92" fmla="*/ 693420 w 3520440"/>
              <a:gd name="connsiteY92" fmla="*/ 3832860 h 5326380"/>
              <a:gd name="connsiteX93" fmla="*/ 792480 w 3520440"/>
              <a:gd name="connsiteY93" fmla="*/ 3802380 h 5326380"/>
              <a:gd name="connsiteX94" fmla="*/ 838200 w 3520440"/>
              <a:gd name="connsiteY94" fmla="*/ 3863340 h 5326380"/>
              <a:gd name="connsiteX95" fmla="*/ 830580 w 3520440"/>
              <a:gd name="connsiteY95" fmla="*/ 3916680 h 5326380"/>
              <a:gd name="connsiteX96" fmla="*/ 929640 w 3520440"/>
              <a:gd name="connsiteY96" fmla="*/ 3947160 h 5326380"/>
              <a:gd name="connsiteX97" fmla="*/ 960120 w 3520440"/>
              <a:gd name="connsiteY97" fmla="*/ 4145280 h 5326380"/>
              <a:gd name="connsiteX98" fmla="*/ 975360 w 3520440"/>
              <a:gd name="connsiteY98" fmla="*/ 4221480 h 5326380"/>
              <a:gd name="connsiteX99" fmla="*/ 998220 w 3520440"/>
              <a:gd name="connsiteY99" fmla="*/ 4282440 h 5326380"/>
              <a:gd name="connsiteX100" fmla="*/ 1021080 w 3520440"/>
              <a:gd name="connsiteY100" fmla="*/ 4335780 h 5326380"/>
              <a:gd name="connsiteX101" fmla="*/ 1112520 w 3520440"/>
              <a:gd name="connsiteY101" fmla="*/ 4290060 h 5326380"/>
              <a:gd name="connsiteX102" fmla="*/ 1272540 w 3520440"/>
              <a:gd name="connsiteY102" fmla="*/ 4366260 h 5326380"/>
              <a:gd name="connsiteX103" fmla="*/ 1379220 w 3520440"/>
              <a:gd name="connsiteY103" fmla="*/ 4351020 h 5326380"/>
              <a:gd name="connsiteX104" fmla="*/ 1440180 w 3520440"/>
              <a:gd name="connsiteY104" fmla="*/ 4404360 h 5326380"/>
              <a:gd name="connsiteX105" fmla="*/ 1463040 w 3520440"/>
              <a:gd name="connsiteY105" fmla="*/ 4488180 h 5326380"/>
              <a:gd name="connsiteX106" fmla="*/ 1463040 w 3520440"/>
              <a:gd name="connsiteY106" fmla="*/ 4488180 h 5326380"/>
              <a:gd name="connsiteX107" fmla="*/ 1501140 w 3520440"/>
              <a:gd name="connsiteY107" fmla="*/ 4594860 h 5326380"/>
              <a:gd name="connsiteX108" fmla="*/ 1463040 w 3520440"/>
              <a:gd name="connsiteY108" fmla="*/ 4625340 h 5326380"/>
              <a:gd name="connsiteX109" fmla="*/ 1501140 w 3520440"/>
              <a:gd name="connsiteY109" fmla="*/ 4739640 h 5326380"/>
              <a:gd name="connsiteX110" fmla="*/ 1447800 w 3520440"/>
              <a:gd name="connsiteY110" fmla="*/ 4808220 h 5326380"/>
              <a:gd name="connsiteX111" fmla="*/ 1394460 w 3520440"/>
              <a:gd name="connsiteY111" fmla="*/ 4892040 h 5326380"/>
              <a:gd name="connsiteX112" fmla="*/ 1386840 w 3520440"/>
              <a:gd name="connsiteY112" fmla="*/ 4991100 h 5326380"/>
              <a:gd name="connsiteX113" fmla="*/ 1478280 w 3520440"/>
              <a:gd name="connsiteY113" fmla="*/ 4991100 h 5326380"/>
              <a:gd name="connsiteX114" fmla="*/ 1508760 w 3520440"/>
              <a:gd name="connsiteY114" fmla="*/ 5059680 h 5326380"/>
              <a:gd name="connsiteX115" fmla="*/ 1600200 w 3520440"/>
              <a:gd name="connsiteY115" fmla="*/ 5097780 h 5326380"/>
              <a:gd name="connsiteX116" fmla="*/ 1630680 w 3520440"/>
              <a:gd name="connsiteY116" fmla="*/ 5257800 h 5326380"/>
              <a:gd name="connsiteX117" fmla="*/ 1722120 w 3520440"/>
              <a:gd name="connsiteY117" fmla="*/ 5273040 h 5326380"/>
              <a:gd name="connsiteX118" fmla="*/ 1828800 w 3520440"/>
              <a:gd name="connsiteY118" fmla="*/ 5242560 h 5326380"/>
              <a:gd name="connsiteX119" fmla="*/ 1866900 w 3520440"/>
              <a:gd name="connsiteY119" fmla="*/ 5318760 h 5326380"/>
              <a:gd name="connsiteX120" fmla="*/ 1943100 w 3520440"/>
              <a:gd name="connsiteY120" fmla="*/ 5326380 h 5326380"/>
              <a:gd name="connsiteX121" fmla="*/ 1912620 w 3520440"/>
              <a:gd name="connsiteY121" fmla="*/ 5227320 h 5326380"/>
              <a:gd name="connsiteX122" fmla="*/ 1988820 w 3520440"/>
              <a:gd name="connsiteY122" fmla="*/ 5128260 h 5326380"/>
              <a:gd name="connsiteX123" fmla="*/ 2057400 w 3520440"/>
              <a:gd name="connsiteY123" fmla="*/ 5036820 h 5326380"/>
              <a:gd name="connsiteX124" fmla="*/ 2034540 w 3520440"/>
              <a:gd name="connsiteY124" fmla="*/ 4869180 h 5326380"/>
              <a:gd name="connsiteX125" fmla="*/ 2026920 w 3520440"/>
              <a:gd name="connsiteY125" fmla="*/ 4716780 h 5326380"/>
              <a:gd name="connsiteX126" fmla="*/ 2110740 w 3520440"/>
              <a:gd name="connsiteY126" fmla="*/ 4602480 h 5326380"/>
              <a:gd name="connsiteX127" fmla="*/ 2232660 w 3520440"/>
              <a:gd name="connsiteY127" fmla="*/ 4442460 h 5326380"/>
              <a:gd name="connsiteX128" fmla="*/ 2331720 w 3520440"/>
              <a:gd name="connsiteY128" fmla="*/ 4411980 h 5326380"/>
              <a:gd name="connsiteX129" fmla="*/ 2308860 w 3520440"/>
              <a:gd name="connsiteY129" fmla="*/ 4290060 h 5326380"/>
              <a:gd name="connsiteX130" fmla="*/ 2301240 w 3520440"/>
              <a:gd name="connsiteY130" fmla="*/ 4145280 h 5326380"/>
              <a:gd name="connsiteX131" fmla="*/ 2346960 w 3520440"/>
              <a:gd name="connsiteY131" fmla="*/ 4008120 h 5326380"/>
              <a:gd name="connsiteX132" fmla="*/ 2377440 w 3520440"/>
              <a:gd name="connsiteY132" fmla="*/ 3848100 h 5326380"/>
              <a:gd name="connsiteX133" fmla="*/ 2293620 w 3520440"/>
              <a:gd name="connsiteY133" fmla="*/ 3718560 h 5326380"/>
              <a:gd name="connsiteX134" fmla="*/ 2255520 w 3520440"/>
              <a:gd name="connsiteY134" fmla="*/ 3619500 h 5326380"/>
              <a:gd name="connsiteX135" fmla="*/ 2316480 w 3520440"/>
              <a:gd name="connsiteY135" fmla="*/ 3253740 h 5326380"/>
              <a:gd name="connsiteX136" fmla="*/ 2552700 w 3520440"/>
              <a:gd name="connsiteY136" fmla="*/ 2628900 h 5326380"/>
              <a:gd name="connsiteX137" fmla="*/ 2659380 w 3520440"/>
              <a:gd name="connsiteY137" fmla="*/ 2080260 h 5326380"/>
              <a:gd name="connsiteX138" fmla="*/ 2788920 w 3520440"/>
              <a:gd name="connsiteY138" fmla="*/ 1821180 h 5326380"/>
              <a:gd name="connsiteX139" fmla="*/ 2796540 w 3520440"/>
              <a:gd name="connsiteY139" fmla="*/ 1729740 h 5326380"/>
              <a:gd name="connsiteX140" fmla="*/ 2865120 w 3520440"/>
              <a:gd name="connsiteY140" fmla="*/ 1584960 h 5326380"/>
              <a:gd name="connsiteX141" fmla="*/ 2979420 w 3520440"/>
              <a:gd name="connsiteY141" fmla="*/ 1508760 h 5326380"/>
              <a:gd name="connsiteX142" fmla="*/ 2910840 w 3520440"/>
              <a:gd name="connsiteY142" fmla="*/ 1394460 h 5326380"/>
              <a:gd name="connsiteX143" fmla="*/ 2918460 w 3520440"/>
              <a:gd name="connsiteY143" fmla="*/ 1363980 h 5326380"/>
              <a:gd name="connsiteX144" fmla="*/ 3017520 w 3520440"/>
              <a:gd name="connsiteY144" fmla="*/ 1341120 h 5326380"/>
              <a:gd name="connsiteX145" fmla="*/ 3101340 w 3520440"/>
              <a:gd name="connsiteY145" fmla="*/ 1272540 h 5326380"/>
              <a:gd name="connsiteX146" fmla="*/ 3078480 w 3520440"/>
              <a:gd name="connsiteY146" fmla="*/ 1203960 h 5326380"/>
              <a:gd name="connsiteX147" fmla="*/ 3002280 w 3520440"/>
              <a:gd name="connsiteY147" fmla="*/ 1150620 h 5326380"/>
              <a:gd name="connsiteX148" fmla="*/ 3002280 w 3520440"/>
              <a:gd name="connsiteY148" fmla="*/ 1021080 h 5326380"/>
              <a:gd name="connsiteX149" fmla="*/ 3032760 w 3520440"/>
              <a:gd name="connsiteY149" fmla="*/ 944880 h 5326380"/>
              <a:gd name="connsiteX150" fmla="*/ 3139440 w 3520440"/>
              <a:gd name="connsiteY150" fmla="*/ 914400 h 5326380"/>
              <a:gd name="connsiteX151" fmla="*/ 3246120 w 3520440"/>
              <a:gd name="connsiteY151" fmla="*/ 708660 h 5326380"/>
              <a:gd name="connsiteX152" fmla="*/ 3246120 w 3520440"/>
              <a:gd name="connsiteY152" fmla="*/ 632460 h 5326380"/>
              <a:gd name="connsiteX153" fmla="*/ 3329940 w 3520440"/>
              <a:gd name="connsiteY153" fmla="*/ 624840 h 5326380"/>
              <a:gd name="connsiteX154" fmla="*/ 3360420 w 3520440"/>
              <a:gd name="connsiteY154" fmla="*/ 571500 h 5326380"/>
              <a:gd name="connsiteX155" fmla="*/ 3390900 w 3520440"/>
              <a:gd name="connsiteY155" fmla="*/ 525780 h 5326380"/>
              <a:gd name="connsiteX156" fmla="*/ 3459480 w 3520440"/>
              <a:gd name="connsiteY156" fmla="*/ 541020 h 5326380"/>
              <a:gd name="connsiteX157" fmla="*/ 3467100 w 3520440"/>
              <a:gd name="connsiteY157" fmla="*/ 441960 h 5326380"/>
              <a:gd name="connsiteX158" fmla="*/ 3512820 w 3520440"/>
              <a:gd name="connsiteY158" fmla="*/ 403860 h 5326380"/>
              <a:gd name="connsiteX0" fmla="*/ 3512820 w 3520440"/>
              <a:gd name="connsiteY0" fmla="*/ 403860 h 5326380"/>
              <a:gd name="connsiteX1" fmla="*/ 3459480 w 3520440"/>
              <a:gd name="connsiteY1" fmla="*/ 365760 h 5326380"/>
              <a:gd name="connsiteX2" fmla="*/ 3459480 w 3520440"/>
              <a:gd name="connsiteY2" fmla="*/ 198120 h 5326380"/>
              <a:gd name="connsiteX3" fmla="*/ 3520440 w 3520440"/>
              <a:gd name="connsiteY3" fmla="*/ 83820 h 5326380"/>
              <a:gd name="connsiteX4" fmla="*/ 3451860 w 3520440"/>
              <a:gd name="connsiteY4" fmla="*/ 76200 h 5326380"/>
              <a:gd name="connsiteX5" fmla="*/ 3383280 w 3520440"/>
              <a:gd name="connsiteY5" fmla="*/ 53340 h 5326380"/>
              <a:gd name="connsiteX6" fmla="*/ 3307080 w 3520440"/>
              <a:gd name="connsiteY6" fmla="*/ 60960 h 5326380"/>
              <a:gd name="connsiteX7" fmla="*/ 3261360 w 3520440"/>
              <a:gd name="connsiteY7" fmla="*/ 30480 h 5326380"/>
              <a:gd name="connsiteX8" fmla="*/ 3139440 w 3520440"/>
              <a:gd name="connsiteY8" fmla="*/ 38100 h 5326380"/>
              <a:gd name="connsiteX9" fmla="*/ 3086100 w 3520440"/>
              <a:gd name="connsiteY9" fmla="*/ 182880 h 5326380"/>
              <a:gd name="connsiteX10" fmla="*/ 3032760 w 3520440"/>
              <a:gd name="connsiteY10" fmla="*/ 259080 h 5326380"/>
              <a:gd name="connsiteX11" fmla="*/ 2926080 w 3520440"/>
              <a:gd name="connsiteY11" fmla="*/ 259080 h 5326380"/>
              <a:gd name="connsiteX12" fmla="*/ 2766060 w 3520440"/>
              <a:gd name="connsiteY12" fmla="*/ 259080 h 5326380"/>
              <a:gd name="connsiteX13" fmla="*/ 2697480 w 3520440"/>
              <a:gd name="connsiteY13" fmla="*/ 259080 h 5326380"/>
              <a:gd name="connsiteX14" fmla="*/ 2659380 w 3520440"/>
              <a:gd name="connsiteY14" fmla="*/ 327660 h 5326380"/>
              <a:gd name="connsiteX15" fmla="*/ 2537460 w 3520440"/>
              <a:gd name="connsiteY15" fmla="*/ 289560 h 5326380"/>
              <a:gd name="connsiteX16" fmla="*/ 2438400 w 3520440"/>
              <a:gd name="connsiteY16" fmla="*/ 236220 h 5326380"/>
              <a:gd name="connsiteX17" fmla="*/ 2476500 w 3520440"/>
              <a:gd name="connsiteY17" fmla="*/ 175260 h 5326380"/>
              <a:gd name="connsiteX18" fmla="*/ 2407920 w 3520440"/>
              <a:gd name="connsiteY18" fmla="*/ 99060 h 5326380"/>
              <a:gd name="connsiteX19" fmla="*/ 2346960 w 3520440"/>
              <a:gd name="connsiteY19" fmla="*/ 0 h 5326380"/>
              <a:gd name="connsiteX20" fmla="*/ 2255520 w 3520440"/>
              <a:gd name="connsiteY20" fmla="*/ 38100 h 5326380"/>
              <a:gd name="connsiteX21" fmla="*/ 2225040 w 3520440"/>
              <a:gd name="connsiteY21" fmla="*/ 83820 h 5326380"/>
              <a:gd name="connsiteX22" fmla="*/ 2186940 w 3520440"/>
              <a:gd name="connsiteY22" fmla="*/ 114300 h 5326380"/>
              <a:gd name="connsiteX23" fmla="*/ 2065020 w 3520440"/>
              <a:gd name="connsiteY23" fmla="*/ 114300 h 5326380"/>
              <a:gd name="connsiteX24" fmla="*/ 1981200 w 3520440"/>
              <a:gd name="connsiteY24" fmla="*/ 114300 h 5326380"/>
              <a:gd name="connsiteX25" fmla="*/ 1973580 w 3520440"/>
              <a:gd name="connsiteY25" fmla="*/ 45720 h 5326380"/>
              <a:gd name="connsiteX26" fmla="*/ 1897380 w 3520440"/>
              <a:gd name="connsiteY26" fmla="*/ 38100 h 5326380"/>
              <a:gd name="connsiteX27" fmla="*/ 1729740 w 3520440"/>
              <a:gd name="connsiteY27" fmla="*/ 45720 h 5326380"/>
              <a:gd name="connsiteX28" fmla="*/ 1684020 w 3520440"/>
              <a:gd name="connsiteY28" fmla="*/ 114300 h 5326380"/>
              <a:gd name="connsiteX29" fmla="*/ 1630680 w 3520440"/>
              <a:gd name="connsiteY29" fmla="*/ 182880 h 5326380"/>
              <a:gd name="connsiteX30" fmla="*/ 1630680 w 3520440"/>
              <a:gd name="connsiteY30" fmla="*/ 213360 h 5326380"/>
              <a:gd name="connsiteX31" fmla="*/ 1661160 w 3520440"/>
              <a:gd name="connsiteY31" fmla="*/ 266700 h 5326380"/>
              <a:gd name="connsiteX32" fmla="*/ 1592580 w 3520440"/>
              <a:gd name="connsiteY32" fmla="*/ 373380 h 5326380"/>
              <a:gd name="connsiteX33" fmla="*/ 1463040 w 3520440"/>
              <a:gd name="connsiteY33" fmla="*/ 419100 h 5326380"/>
              <a:gd name="connsiteX34" fmla="*/ 1440180 w 3520440"/>
              <a:gd name="connsiteY34" fmla="*/ 525780 h 5326380"/>
              <a:gd name="connsiteX35" fmla="*/ 1432560 w 3520440"/>
              <a:gd name="connsiteY35" fmla="*/ 586740 h 5326380"/>
              <a:gd name="connsiteX36" fmla="*/ 1379220 w 3520440"/>
              <a:gd name="connsiteY36" fmla="*/ 586740 h 5326380"/>
              <a:gd name="connsiteX37" fmla="*/ 1295400 w 3520440"/>
              <a:gd name="connsiteY37" fmla="*/ 685800 h 5326380"/>
              <a:gd name="connsiteX38" fmla="*/ 1257300 w 3520440"/>
              <a:gd name="connsiteY38" fmla="*/ 762000 h 5326380"/>
              <a:gd name="connsiteX39" fmla="*/ 1257300 w 3520440"/>
              <a:gd name="connsiteY39" fmla="*/ 762000 h 5326380"/>
              <a:gd name="connsiteX40" fmla="*/ 1257300 w 3520440"/>
              <a:gd name="connsiteY40" fmla="*/ 883920 h 5326380"/>
              <a:gd name="connsiteX41" fmla="*/ 1196340 w 3520440"/>
              <a:gd name="connsiteY41" fmla="*/ 937260 h 5326380"/>
              <a:gd name="connsiteX42" fmla="*/ 1051560 w 3520440"/>
              <a:gd name="connsiteY42" fmla="*/ 906780 h 5326380"/>
              <a:gd name="connsiteX43" fmla="*/ 998220 w 3520440"/>
              <a:gd name="connsiteY43" fmla="*/ 1013460 h 5326380"/>
              <a:gd name="connsiteX44" fmla="*/ 944880 w 3520440"/>
              <a:gd name="connsiteY44" fmla="*/ 1036320 h 5326380"/>
              <a:gd name="connsiteX45" fmla="*/ 952500 w 3520440"/>
              <a:gd name="connsiteY45" fmla="*/ 1135380 h 5326380"/>
              <a:gd name="connsiteX46" fmla="*/ 922020 w 3520440"/>
              <a:gd name="connsiteY46" fmla="*/ 1203960 h 5326380"/>
              <a:gd name="connsiteX47" fmla="*/ 944880 w 3520440"/>
              <a:gd name="connsiteY47" fmla="*/ 1363980 h 5326380"/>
              <a:gd name="connsiteX48" fmla="*/ 952500 w 3520440"/>
              <a:gd name="connsiteY48" fmla="*/ 1455420 h 5326380"/>
              <a:gd name="connsiteX49" fmla="*/ 998220 w 3520440"/>
              <a:gd name="connsiteY49" fmla="*/ 1577340 h 5326380"/>
              <a:gd name="connsiteX50" fmla="*/ 1066800 w 3520440"/>
              <a:gd name="connsiteY50" fmla="*/ 1584960 h 5326380"/>
              <a:gd name="connsiteX51" fmla="*/ 1135380 w 3520440"/>
              <a:gd name="connsiteY51" fmla="*/ 1722120 h 5326380"/>
              <a:gd name="connsiteX52" fmla="*/ 1173480 w 3520440"/>
              <a:gd name="connsiteY52" fmla="*/ 1783080 h 5326380"/>
              <a:gd name="connsiteX53" fmla="*/ 1211580 w 3520440"/>
              <a:gd name="connsiteY53" fmla="*/ 1836420 h 5326380"/>
              <a:gd name="connsiteX54" fmla="*/ 1181100 w 3520440"/>
              <a:gd name="connsiteY54" fmla="*/ 1965960 h 5326380"/>
              <a:gd name="connsiteX55" fmla="*/ 1135380 w 3520440"/>
              <a:gd name="connsiteY55" fmla="*/ 2026920 h 5326380"/>
              <a:gd name="connsiteX56" fmla="*/ 1059180 w 3520440"/>
              <a:gd name="connsiteY56" fmla="*/ 2019300 h 5326380"/>
              <a:gd name="connsiteX57" fmla="*/ 1059180 w 3520440"/>
              <a:gd name="connsiteY57" fmla="*/ 2072640 h 5326380"/>
              <a:gd name="connsiteX58" fmla="*/ 1021080 w 3520440"/>
              <a:gd name="connsiteY58" fmla="*/ 2125980 h 5326380"/>
              <a:gd name="connsiteX59" fmla="*/ 1021080 w 3520440"/>
              <a:gd name="connsiteY59" fmla="*/ 2125980 h 5326380"/>
              <a:gd name="connsiteX60" fmla="*/ 1074420 w 3520440"/>
              <a:gd name="connsiteY60" fmla="*/ 2171700 h 5326380"/>
              <a:gd name="connsiteX61" fmla="*/ 1112520 w 3520440"/>
              <a:gd name="connsiteY61" fmla="*/ 2263140 h 5326380"/>
              <a:gd name="connsiteX62" fmla="*/ 1158240 w 3520440"/>
              <a:gd name="connsiteY62" fmla="*/ 2316480 h 5326380"/>
              <a:gd name="connsiteX63" fmla="*/ 1181100 w 3520440"/>
              <a:gd name="connsiteY63" fmla="*/ 2385060 h 5326380"/>
              <a:gd name="connsiteX64" fmla="*/ 1173480 w 3520440"/>
              <a:gd name="connsiteY64" fmla="*/ 2476500 h 5326380"/>
              <a:gd name="connsiteX65" fmla="*/ 1112520 w 3520440"/>
              <a:gd name="connsiteY65" fmla="*/ 2506980 h 5326380"/>
              <a:gd name="connsiteX66" fmla="*/ 1112520 w 3520440"/>
              <a:gd name="connsiteY66" fmla="*/ 2506980 h 5326380"/>
              <a:gd name="connsiteX67" fmla="*/ 975360 w 3520440"/>
              <a:gd name="connsiteY67" fmla="*/ 2438400 h 5326380"/>
              <a:gd name="connsiteX68" fmla="*/ 914400 w 3520440"/>
              <a:gd name="connsiteY68" fmla="*/ 2407920 h 5326380"/>
              <a:gd name="connsiteX69" fmla="*/ 868680 w 3520440"/>
              <a:gd name="connsiteY69" fmla="*/ 2484120 h 5326380"/>
              <a:gd name="connsiteX70" fmla="*/ 853440 w 3520440"/>
              <a:gd name="connsiteY70" fmla="*/ 2537460 h 5326380"/>
              <a:gd name="connsiteX71" fmla="*/ 822960 w 3520440"/>
              <a:gd name="connsiteY71" fmla="*/ 2583180 h 5326380"/>
              <a:gd name="connsiteX72" fmla="*/ 822960 w 3520440"/>
              <a:gd name="connsiteY72" fmla="*/ 2583180 h 5326380"/>
              <a:gd name="connsiteX73" fmla="*/ 701040 w 3520440"/>
              <a:gd name="connsiteY73" fmla="*/ 2621280 h 5326380"/>
              <a:gd name="connsiteX74" fmla="*/ 594360 w 3520440"/>
              <a:gd name="connsiteY74" fmla="*/ 2567940 h 5326380"/>
              <a:gd name="connsiteX75" fmla="*/ 502920 w 3520440"/>
              <a:gd name="connsiteY75" fmla="*/ 2606040 h 5326380"/>
              <a:gd name="connsiteX76" fmla="*/ 449580 w 3520440"/>
              <a:gd name="connsiteY76" fmla="*/ 2705100 h 5326380"/>
              <a:gd name="connsiteX77" fmla="*/ 403860 w 3520440"/>
              <a:gd name="connsiteY77" fmla="*/ 2674620 h 5326380"/>
              <a:gd name="connsiteX78" fmla="*/ 350520 w 3520440"/>
              <a:gd name="connsiteY78" fmla="*/ 2697480 h 5326380"/>
              <a:gd name="connsiteX79" fmla="*/ 129540 w 3520440"/>
              <a:gd name="connsiteY79" fmla="*/ 2682240 h 5326380"/>
              <a:gd name="connsiteX80" fmla="*/ 60960 w 3520440"/>
              <a:gd name="connsiteY80" fmla="*/ 2682240 h 5326380"/>
              <a:gd name="connsiteX81" fmla="*/ 0 w 3520440"/>
              <a:gd name="connsiteY81" fmla="*/ 2804160 h 5326380"/>
              <a:gd name="connsiteX82" fmla="*/ 0 w 3520440"/>
              <a:gd name="connsiteY82" fmla="*/ 2834640 h 5326380"/>
              <a:gd name="connsiteX83" fmla="*/ 106680 w 3520440"/>
              <a:gd name="connsiteY83" fmla="*/ 2895600 h 5326380"/>
              <a:gd name="connsiteX84" fmla="*/ 190500 w 3520440"/>
              <a:gd name="connsiteY84" fmla="*/ 2987040 h 5326380"/>
              <a:gd name="connsiteX85" fmla="*/ 289560 w 3520440"/>
              <a:gd name="connsiteY85" fmla="*/ 3208020 h 5326380"/>
              <a:gd name="connsiteX86" fmla="*/ 426720 w 3520440"/>
              <a:gd name="connsiteY86" fmla="*/ 3261360 h 5326380"/>
              <a:gd name="connsiteX87" fmla="*/ 510540 w 3520440"/>
              <a:gd name="connsiteY87" fmla="*/ 3314700 h 5326380"/>
              <a:gd name="connsiteX88" fmla="*/ 594360 w 3520440"/>
              <a:gd name="connsiteY88" fmla="*/ 3482340 h 5326380"/>
              <a:gd name="connsiteX89" fmla="*/ 510540 w 3520440"/>
              <a:gd name="connsiteY89" fmla="*/ 3634740 h 5326380"/>
              <a:gd name="connsiteX90" fmla="*/ 502920 w 3520440"/>
              <a:gd name="connsiteY90" fmla="*/ 3710940 h 5326380"/>
              <a:gd name="connsiteX91" fmla="*/ 632460 w 3520440"/>
              <a:gd name="connsiteY91" fmla="*/ 3771900 h 5326380"/>
              <a:gd name="connsiteX92" fmla="*/ 693420 w 3520440"/>
              <a:gd name="connsiteY92" fmla="*/ 3832860 h 5326380"/>
              <a:gd name="connsiteX93" fmla="*/ 792480 w 3520440"/>
              <a:gd name="connsiteY93" fmla="*/ 3802380 h 5326380"/>
              <a:gd name="connsiteX94" fmla="*/ 838200 w 3520440"/>
              <a:gd name="connsiteY94" fmla="*/ 3863340 h 5326380"/>
              <a:gd name="connsiteX95" fmla="*/ 830580 w 3520440"/>
              <a:gd name="connsiteY95" fmla="*/ 3916680 h 5326380"/>
              <a:gd name="connsiteX96" fmla="*/ 929640 w 3520440"/>
              <a:gd name="connsiteY96" fmla="*/ 3947160 h 5326380"/>
              <a:gd name="connsiteX97" fmla="*/ 960120 w 3520440"/>
              <a:gd name="connsiteY97" fmla="*/ 4145280 h 5326380"/>
              <a:gd name="connsiteX98" fmla="*/ 975360 w 3520440"/>
              <a:gd name="connsiteY98" fmla="*/ 4221480 h 5326380"/>
              <a:gd name="connsiteX99" fmla="*/ 998220 w 3520440"/>
              <a:gd name="connsiteY99" fmla="*/ 4282440 h 5326380"/>
              <a:gd name="connsiteX100" fmla="*/ 1021080 w 3520440"/>
              <a:gd name="connsiteY100" fmla="*/ 4335780 h 5326380"/>
              <a:gd name="connsiteX101" fmla="*/ 1112520 w 3520440"/>
              <a:gd name="connsiteY101" fmla="*/ 4290060 h 5326380"/>
              <a:gd name="connsiteX102" fmla="*/ 1272540 w 3520440"/>
              <a:gd name="connsiteY102" fmla="*/ 4366260 h 5326380"/>
              <a:gd name="connsiteX103" fmla="*/ 1379220 w 3520440"/>
              <a:gd name="connsiteY103" fmla="*/ 4351020 h 5326380"/>
              <a:gd name="connsiteX104" fmla="*/ 1440180 w 3520440"/>
              <a:gd name="connsiteY104" fmla="*/ 4404360 h 5326380"/>
              <a:gd name="connsiteX105" fmla="*/ 1463040 w 3520440"/>
              <a:gd name="connsiteY105" fmla="*/ 4488180 h 5326380"/>
              <a:gd name="connsiteX106" fmla="*/ 1463040 w 3520440"/>
              <a:gd name="connsiteY106" fmla="*/ 4488180 h 5326380"/>
              <a:gd name="connsiteX107" fmla="*/ 1501140 w 3520440"/>
              <a:gd name="connsiteY107" fmla="*/ 4594860 h 5326380"/>
              <a:gd name="connsiteX108" fmla="*/ 1463040 w 3520440"/>
              <a:gd name="connsiteY108" fmla="*/ 4625340 h 5326380"/>
              <a:gd name="connsiteX109" fmla="*/ 1501140 w 3520440"/>
              <a:gd name="connsiteY109" fmla="*/ 4739640 h 5326380"/>
              <a:gd name="connsiteX110" fmla="*/ 1447800 w 3520440"/>
              <a:gd name="connsiteY110" fmla="*/ 4808220 h 5326380"/>
              <a:gd name="connsiteX111" fmla="*/ 1394460 w 3520440"/>
              <a:gd name="connsiteY111" fmla="*/ 4892040 h 5326380"/>
              <a:gd name="connsiteX112" fmla="*/ 1386840 w 3520440"/>
              <a:gd name="connsiteY112" fmla="*/ 4991100 h 5326380"/>
              <a:gd name="connsiteX113" fmla="*/ 1478280 w 3520440"/>
              <a:gd name="connsiteY113" fmla="*/ 4991100 h 5326380"/>
              <a:gd name="connsiteX114" fmla="*/ 1508760 w 3520440"/>
              <a:gd name="connsiteY114" fmla="*/ 5059680 h 5326380"/>
              <a:gd name="connsiteX115" fmla="*/ 1600200 w 3520440"/>
              <a:gd name="connsiteY115" fmla="*/ 5097780 h 5326380"/>
              <a:gd name="connsiteX116" fmla="*/ 1630680 w 3520440"/>
              <a:gd name="connsiteY116" fmla="*/ 5257800 h 5326380"/>
              <a:gd name="connsiteX117" fmla="*/ 1722120 w 3520440"/>
              <a:gd name="connsiteY117" fmla="*/ 5273040 h 5326380"/>
              <a:gd name="connsiteX118" fmla="*/ 1828800 w 3520440"/>
              <a:gd name="connsiteY118" fmla="*/ 5242560 h 5326380"/>
              <a:gd name="connsiteX119" fmla="*/ 1866900 w 3520440"/>
              <a:gd name="connsiteY119" fmla="*/ 5318760 h 5326380"/>
              <a:gd name="connsiteX120" fmla="*/ 1943100 w 3520440"/>
              <a:gd name="connsiteY120" fmla="*/ 5326380 h 5326380"/>
              <a:gd name="connsiteX121" fmla="*/ 1912620 w 3520440"/>
              <a:gd name="connsiteY121" fmla="*/ 5227320 h 5326380"/>
              <a:gd name="connsiteX122" fmla="*/ 1988820 w 3520440"/>
              <a:gd name="connsiteY122" fmla="*/ 5128260 h 5326380"/>
              <a:gd name="connsiteX123" fmla="*/ 2057400 w 3520440"/>
              <a:gd name="connsiteY123" fmla="*/ 5036820 h 5326380"/>
              <a:gd name="connsiteX124" fmla="*/ 2034540 w 3520440"/>
              <a:gd name="connsiteY124" fmla="*/ 4869180 h 5326380"/>
              <a:gd name="connsiteX125" fmla="*/ 2026920 w 3520440"/>
              <a:gd name="connsiteY125" fmla="*/ 4716780 h 5326380"/>
              <a:gd name="connsiteX126" fmla="*/ 2110740 w 3520440"/>
              <a:gd name="connsiteY126" fmla="*/ 4602480 h 5326380"/>
              <a:gd name="connsiteX127" fmla="*/ 2232660 w 3520440"/>
              <a:gd name="connsiteY127" fmla="*/ 4442460 h 5326380"/>
              <a:gd name="connsiteX128" fmla="*/ 2331720 w 3520440"/>
              <a:gd name="connsiteY128" fmla="*/ 4411980 h 5326380"/>
              <a:gd name="connsiteX129" fmla="*/ 2308860 w 3520440"/>
              <a:gd name="connsiteY129" fmla="*/ 4290060 h 5326380"/>
              <a:gd name="connsiteX130" fmla="*/ 2301240 w 3520440"/>
              <a:gd name="connsiteY130" fmla="*/ 4145280 h 5326380"/>
              <a:gd name="connsiteX131" fmla="*/ 2346960 w 3520440"/>
              <a:gd name="connsiteY131" fmla="*/ 4008120 h 5326380"/>
              <a:gd name="connsiteX132" fmla="*/ 2377440 w 3520440"/>
              <a:gd name="connsiteY132" fmla="*/ 3848100 h 5326380"/>
              <a:gd name="connsiteX133" fmla="*/ 2293620 w 3520440"/>
              <a:gd name="connsiteY133" fmla="*/ 3718560 h 5326380"/>
              <a:gd name="connsiteX134" fmla="*/ 2255520 w 3520440"/>
              <a:gd name="connsiteY134" fmla="*/ 3619500 h 5326380"/>
              <a:gd name="connsiteX135" fmla="*/ 2316480 w 3520440"/>
              <a:gd name="connsiteY135" fmla="*/ 3253740 h 5326380"/>
              <a:gd name="connsiteX136" fmla="*/ 2484120 w 3520440"/>
              <a:gd name="connsiteY136" fmla="*/ 2628900 h 5326380"/>
              <a:gd name="connsiteX137" fmla="*/ 2659380 w 3520440"/>
              <a:gd name="connsiteY137" fmla="*/ 2080260 h 5326380"/>
              <a:gd name="connsiteX138" fmla="*/ 2788920 w 3520440"/>
              <a:gd name="connsiteY138" fmla="*/ 1821180 h 5326380"/>
              <a:gd name="connsiteX139" fmla="*/ 2796540 w 3520440"/>
              <a:gd name="connsiteY139" fmla="*/ 1729740 h 5326380"/>
              <a:gd name="connsiteX140" fmla="*/ 2865120 w 3520440"/>
              <a:gd name="connsiteY140" fmla="*/ 1584960 h 5326380"/>
              <a:gd name="connsiteX141" fmla="*/ 2979420 w 3520440"/>
              <a:gd name="connsiteY141" fmla="*/ 1508760 h 5326380"/>
              <a:gd name="connsiteX142" fmla="*/ 2910840 w 3520440"/>
              <a:gd name="connsiteY142" fmla="*/ 1394460 h 5326380"/>
              <a:gd name="connsiteX143" fmla="*/ 2918460 w 3520440"/>
              <a:gd name="connsiteY143" fmla="*/ 1363980 h 5326380"/>
              <a:gd name="connsiteX144" fmla="*/ 3017520 w 3520440"/>
              <a:gd name="connsiteY144" fmla="*/ 1341120 h 5326380"/>
              <a:gd name="connsiteX145" fmla="*/ 3101340 w 3520440"/>
              <a:gd name="connsiteY145" fmla="*/ 1272540 h 5326380"/>
              <a:gd name="connsiteX146" fmla="*/ 3078480 w 3520440"/>
              <a:gd name="connsiteY146" fmla="*/ 1203960 h 5326380"/>
              <a:gd name="connsiteX147" fmla="*/ 3002280 w 3520440"/>
              <a:gd name="connsiteY147" fmla="*/ 1150620 h 5326380"/>
              <a:gd name="connsiteX148" fmla="*/ 3002280 w 3520440"/>
              <a:gd name="connsiteY148" fmla="*/ 1021080 h 5326380"/>
              <a:gd name="connsiteX149" fmla="*/ 3032760 w 3520440"/>
              <a:gd name="connsiteY149" fmla="*/ 944880 h 5326380"/>
              <a:gd name="connsiteX150" fmla="*/ 3139440 w 3520440"/>
              <a:gd name="connsiteY150" fmla="*/ 914400 h 5326380"/>
              <a:gd name="connsiteX151" fmla="*/ 3246120 w 3520440"/>
              <a:gd name="connsiteY151" fmla="*/ 708660 h 5326380"/>
              <a:gd name="connsiteX152" fmla="*/ 3246120 w 3520440"/>
              <a:gd name="connsiteY152" fmla="*/ 632460 h 5326380"/>
              <a:gd name="connsiteX153" fmla="*/ 3329940 w 3520440"/>
              <a:gd name="connsiteY153" fmla="*/ 624840 h 5326380"/>
              <a:gd name="connsiteX154" fmla="*/ 3360420 w 3520440"/>
              <a:gd name="connsiteY154" fmla="*/ 571500 h 5326380"/>
              <a:gd name="connsiteX155" fmla="*/ 3390900 w 3520440"/>
              <a:gd name="connsiteY155" fmla="*/ 525780 h 5326380"/>
              <a:gd name="connsiteX156" fmla="*/ 3459480 w 3520440"/>
              <a:gd name="connsiteY156" fmla="*/ 541020 h 5326380"/>
              <a:gd name="connsiteX157" fmla="*/ 3467100 w 3520440"/>
              <a:gd name="connsiteY157" fmla="*/ 441960 h 5326380"/>
              <a:gd name="connsiteX158" fmla="*/ 3512820 w 3520440"/>
              <a:gd name="connsiteY158" fmla="*/ 403860 h 532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3520440" h="5326380">
                <a:moveTo>
                  <a:pt x="3512820" y="403860"/>
                </a:moveTo>
                <a:lnTo>
                  <a:pt x="3459480" y="365760"/>
                </a:lnTo>
                <a:lnTo>
                  <a:pt x="3459480" y="198120"/>
                </a:lnTo>
                <a:lnTo>
                  <a:pt x="3520440" y="83820"/>
                </a:lnTo>
                <a:lnTo>
                  <a:pt x="3451860" y="76200"/>
                </a:lnTo>
                <a:lnTo>
                  <a:pt x="3383280" y="53340"/>
                </a:lnTo>
                <a:lnTo>
                  <a:pt x="3307080" y="60960"/>
                </a:lnTo>
                <a:lnTo>
                  <a:pt x="3261360" y="30480"/>
                </a:lnTo>
                <a:lnTo>
                  <a:pt x="3139440" y="38100"/>
                </a:lnTo>
                <a:lnTo>
                  <a:pt x="3086100" y="182880"/>
                </a:lnTo>
                <a:lnTo>
                  <a:pt x="3032760" y="259080"/>
                </a:lnTo>
                <a:lnTo>
                  <a:pt x="2926080" y="259080"/>
                </a:lnTo>
                <a:lnTo>
                  <a:pt x="2766060" y="259080"/>
                </a:lnTo>
                <a:lnTo>
                  <a:pt x="2697480" y="259080"/>
                </a:lnTo>
                <a:lnTo>
                  <a:pt x="2659380" y="327660"/>
                </a:lnTo>
                <a:lnTo>
                  <a:pt x="2537460" y="289560"/>
                </a:lnTo>
                <a:lnTo>
                  <a:pt x="2438400" y="236220"/>
                </a:lnTo>
                <a:lnTo>
                  <a:pt x="2476500" y="175260"/>
                </a:lnTo>
                <a:lnTo>
                  <a:pt x="2407920" y="99060"/>
                </a:lnTo>
                <a:lnTo>
                  <a:pt x="2346960" y="0"/>
                </a:lnTo>
                <a:lnTo>
                  <a:pt x="2255520" y="38100"/>
                </a:lnTo>
                <a:lnTo>
                  <a:pt x="2225040" y="83820"/>
                </a:lnTo>
                <a:lnTo>
                  <a:pt x="2186940" y="114300"/>
                </a:lnTo>
                <a:lnTo>
                  <a:pt x="2065020" y="114300"/>
                </a:lnTo>
                <a:lnTo>
                  <a:pt x="1981200" y="114300"/>
                </a:lnTo>
                <a:lnTo>
                  <a:pt x="1973580" y="45720"/>
                </a:lnTo>
                <a:lnTo>
                  <a:pt x="1897380" y="38100"/>
                </a:lnTo>
                <a:lnTo>
                  <a:pt x="1729740" y="45720"/>
                </a:lnTo>
                <a:lnTo>
                  <a:pt x="1684020" y="114300"/>
                </a:lnTo>
                <a:lnTo>
                  <a:pt x="1630680" y="182880"/>
                </a:lnTo>
                <a:lnTo>
                  <a:pt x="1630680" y="213360"/>
                </a:lnTo>
                <a:lnTo>
                  <a:pt x="1661160" y="266700"/>
                </a:lnTo>
                <a:lnTo>
                  <a:pt x="1592580" y="373380"/>
                </a:lnTo>
                <a:lnTo>
                  <a:pt x="1463040" y="419100"/>
                </a:lnTo>
                <a:lnTo>
                  <a:pt x="1440180" y="525780"/>
                </a:lnTo>
                <a:lnTo>
                  <a:pt x="1432560" y="586740"/>
                </a:lnTo>
                <a:lnTo>
                  <a:pt x="1379220" y="586740"/>
                </a:lnTo>
                <a:lnTo>
                  <a:pt x="1295400" y="685800"/>
                </a:lnTo>
                <a:lnTo>
                  <a:pt x="1257300" y="762000"/>
                </a:lnTo>
                <a:lnTo>
                  <a:pt x="1257300" y="762000"/>
                </a:lnTo>
                <a:lnTo>
                  <a:pt x="1257300" y="883920"/>
                </a:lnTo>
                <a:lnTo>
                  <a:pt x="1196340" y="937260"/>
                </a:lnTo>
                <a:lnTo>
                  <a:pt x="1051560" y="906780"/>
                </a:lnTo>
                <a:lnTo>
                  <a:pt x="998220" y="1013460"/>
                </a:lnTo>
                <a:lnTo>
                  <a:pt x="944880" y="1036320"/>
                </a:lnTo>
                <a:lnTo>
                  <a:pt x="952500" y="1135380"/>
                </a:lnTo>
                <a:lnTo>
                  <a:pt x="922020" y="1203960"/>
                </a:lnTo>
                <a:lnTo>
                  <a:pt x="944880" y="1363980"/>
                </a:lnTo>
                <a:lnTo>
                  <a:pt x="952500" y="1455420"/>
                </a:lnTo>
                <a:lnTo>
                  <a:pt x="998220" y="1577340"/>
                </a:lnTo>
                <a:lnTo>
                  <a:pt x="1066800" y="1584960"/>
                </a:lnTo>
                <a:lnTo>
                  <a:pt x="1135380" y="1722120"/>
                </a:lnTo>
                <a:lnTo>
                  <a:pt x="1173480" y="1783080"/>
                </a:lnTo>
                <a:lnTo>
                  <a:pt x="1211580" y="1836420"/>
                </a:lnTo>
                <a:lnTo>
                  <a:pt x="1181100" y="1965960"/>
                </a:lnTo>
                <a:lnTo>
                  <a:pt x="1135380" y="2026920"/>
                </a:lnTo>
                <a:lnTo>
                  <a:pt x="1059180" y="2019300"/>
                </a:lnTo>
                <a:lnTo>
                  <a:pt x="1059180" y="2072640"/>
                </a:lnTo>
                <a:lnTo>
                  <a:pt x="1021080" y="2125980"/>
                </a:lnTo>
                <a:lnTo>
                  <a:pt x="1021080" y="2125980"/>
                </a:lnTo>
                <a:lnTo>
                  <a:pt x="1074420" y="2171700"/>
                </a:lnTo>
                <a:lnTo>
                  <a:pt x="1112520" y="2263140"/>
                </a:lnTo>
                <a:lnTo>
                  <a:pt x="1158240" y="2316480"/>
                </a:lnTo>
                <a:lnTo>
                  <a:pt x="1181100" y="2385060"/>
                </a:lnTo>
                <a:lnTo>
                  <a:pt x="1173480" y="2476500"/>
                </a:lnTo>
                <a:lnTo>
                  <a:pt x="1112520" y="2506980"/>
                </a:lnTo>
                <a:lnTo>
                  <a:pt x="1112520" y="2506980"/>
                </a:lnTo>
                <a:lnTo>
                  <a:pt x="975360" y="2438400"/>
                </a:lnTo>
                <a:lnTo>
                  <a:pt x="914400" y="2407920"/>
                </a:lnTo>
                <a:lnTo>
                  <a:pt x="868680" y="2484120"/>
                </a:lnTo>
                <a:lnTo>
                  <a:pt x="853440" y="2537460"/>
                </a:lnTo>
                <a:lnTo>
                  <a:pt x="822960" y="2583180"/>
                </a:lnTo>
                <a:lnTo>
                  <a:pt x="822960" y="2583180"/>
                </a:lnTo>
                <a:lnTo>
                  <a:pt x="701040" y="2621280"/>
                </a:lnTo>
                <a:lnTo>
                  <a:pt x="594360" y="2567940"/>
                </a:lnTo>
                <a:lnTo>
                  <a:pt x="502920" y="2606040"/>
                </a:lnTo>
                <a:lnTo>
                  <a:pt x="449580" y="2705100"/>
                </a:lnTo>
                <a:lnTo>
                  <a:pt x="403860" y="2674620"/>
                </a:lnTo>
                <a:lnTo>
                  <a:pt x="350520" y="2697480"/>
                </a:lnTo>
                <a:lnTo>
                  <a:pt x="129540" y="2682240"/>
                </a:lnTo>
                <a:lnTo>
                  <a:pt x="60960" y="2682240"/>
                </a:lnTo>
                <a:lnTo>
                  <a:pt x="0" y="2804160"/>
                </a:lnTo>
                <a:lnTo>
                  <a:pt x="0" y="2834640"/>
                </a:lnTo>
                <a:lnTo>
                  <a:pt x="106680" y="2895600"/>
                </a:lnTo>
                <a:lnTo>
                  <a:pt x="190500" y="2987040"/>
                </a:lnTo>
                <a:lnTo>
                  <a:pt x="289560" y="3208020"/>
                </a:lnTo>
                <a:lnTo>
                  <a:pt x="426720" y="3261360"/>
                </a:lnTo>
                <a:lnTo>
                  <a:pt x="510540" y="3314700"/>
                </a:lnTo>
                <a:lnTo>
                  <a:pt x="594360" y="3482340"/>
                </a:lnTo>
                <a:lnTo>
                  <a:pt x="510540" y="3634740"/>
                </a:lnTo>
                <a:lnTo>
                  <a:pt x="502920" y="3710940"/>
                </a:lnTo>
                <a:lnTo>
                  <a:pt x="632460" y="3771900"/>
                </a:lnTo>
                <a:lnTo>
                  <a:pt x="693420" y="3832860"/>
                </a:lnTo>
                <a:lnTo>
                  <a:pt x="792480" y="3802380"/>
                </a:lnTo>
                <a:lnTo>
                  <a:pt x="838200" y="3863340"/>
                </a:lnTo>
                <a:lnTo>
                  <a:pt x="830580" y="3916680"/>
                </a:lnTo>
                <a:lnTo>
                  <a:pt x="929640" y="3947160"/>
                </a:lnTo>
                <a:lnTo>
                  <a:pt x="960120" y="4145280"/>
                </a:lnTo>
                <a:lnTo>
                  <a:pt x="975360" y="4221480"/>
                </a:lnTo>
                <a:lnTo>
                  <a:pt x="998220" y="4282440"/>
                </a:lnTo>
                <a:lnTo>
                  <a:pt x="1021080" y="4335780"/>
                </a:lnTo>
                <a:lnTo>
                  <a:pt x="1112520" y="4290060"/>
                </a:lnTo>
                <a:lnTo>
                  <a:pt x="1272540" y="4366260"/>
                </a:lnTo>
                <a:lnTo>
                  <a:pt x="1379220" y="4351020"/>
                </a:lnTo>
                <a:lnTo>
                  <a:pt x="1440180" y="4404360"/>
                </a:lnTo>
                <a:lnTo>
                  <a:pt x="1463040" y="4488180"/>
                </a:lnTo>
                <a:lnTo>
                  <a:pt x="1463040" y="4488180"/>
                </a:lnTo>
                <a:lnTo>
                  <a:pt x="1501140" y="4594860"/>
                </a:lnTo>
                <a:lnTo>
                  <a:pt x="1463040" y="4625340"/>
                </a:lnTo>
                <a:lnTo>
                  <a:pt x="1501140" y="4739640"/>
                </a:lnTo>
                <a:lnTo>
                  <a:pt x="1447800" y="4808220"/>
                </a:lnTo>
                <a:lnTo>
                  <a:pt x="1394460" y="4892040"/>
                </a:lnTo>
                <a:lnTo>
                  <a:pt x="1386840" y="4991100"/>
                </a:lnTo>
                <a:lnTo>
                  <a:pt x="1478280" y="4991100"/>
                </a:lnTo>
                <a:lnTo>
                  <a:pt x="1508760" y="5059680"/>
                </a:lnTo>
                <a:lnTo>
                  <a:pt x="1600200" y="5097780"/>
                </a:lnTo>
                <a:lnTo>
                  <a:pt x="1630680" y="5257800"/>
                </a:lnTo>
                <a:lnTo>
                  <a:pt x="1722120" y="5273040"/>
                </a:lnTo>
                <a:lnTo>
                  <a:pt x="1828800" y="5242560"/>
                </a:lnTo>
                <a:lnTo>
                  <a:pt x="1866900" y="5318760"/>
                </a:lnTo>
                <a:lnTo>
                  <a:pt x="1943100" y="5326380"/>
                </a:lnTo>
                <a:lnTo>
                  <a:pt x="1912620" y="5227320"/>
                </a:lnTo>
                <a:lnTo>
                  <a:pt x="1988820" y="5128260"/>
                </a:lnTo>
                <a:lnTo>
                  <a:pt x="2057400" y="5036820"/>
                </a:lnTo>
                <a:lnTo>
                  <a:pt x="2034540" y="4869180"/>
                </a:lnTo>
                <a:lnTo>
                  <a:pt x="2026920" y="4716780"/>
                </a:lnTo>
                <a:lnTo>
                  <a:pt x="2110740" y="4602480"/>
                </a:lnTo>
                <a:lnTo>
                  <a:pt x="2232660" y="4442460"/>
                </a:lnTo>
                <a:lnTo>
                  <a:pt x="2331720" y="4411980"/>
                </a:lnTo>
                <a:lnTo>
                  <a:pt x="2308860" y="4290060"/>
                </a:lnTo>
                <a:lnTo>
                  <a:pt x="2301240" y="4145280"/>
                </a:lnTo>
                <a:lnTo>
                  <a:pt x="2346960" y="4008120"/>
                </a:lnTo>
                <a:lnTo>
                  <a:pt x="2377440" y="3848100"/>
                </a:lnTo>
                <a:lnTo>
                  <a:pt x="2293620" y="3718560"/>
                </a:lnTo>
                <a:lnTo>
                  <a:pt x="2255520" y="3619500"/>
                </a:lnTo>
                <a:lnTo>
                  <a:pt x="2316480" y="3253740"/>
                </a:lnTo>
                <a:lnTo>
                  <a:pt x="2484120" y="2628900"/>
                </a:lnTo>
                <a:lnTo>
                  <a:pt x="2659380" y="2080260"/>
                </a:lnTo>
                <a:lnTo>
                  <a:pt x="2788920" y="1821180"/>
                </a:lnTo>
                <a:lnTo>
                  <a:pt x="2796540" y="1729740"/>
                </a:lnTo>
                <a:lnTo>
                  <a:pt x="2865120" y="1584960"/>
                </a:lnTo>
                <a:lnTo>
                  <a:pt x="2979420" y="1508760"/>
                </a:lnTo>
                <a:lnTo>
                  <a:pt x="2910840" y="1394460"/>
                </a:lnTo>
                <a:lnTo>
                  <a:pt x="2918460" y="1363980"/>
                </a:lnTo>
                <a:lnTo>
                  <a:pt x="3017520" y="1341120"/>
                </a:lnTo>
                <a:lnTo>
                  <a:pt x="3101340" y="1272540"/>
                </a:lnTo>
                <a:lnTo>
                  <a:pt x="3078480" y="1203960"/>
                </a:lnTo>
                <a:lnTo>
                  <a:pt x="3002280" y="1150620"/>
                </a:lnTo>
                <a:lnTo>
                  <a:pt x="3002280" y="1021080"/>
                </a:lnTo>
                <a:lnTo>
                  <a:pt x="3032760" y="944880"/>
                </a:lnTo>
                <a:lnTo>
                  <a:pt x="3139440" y="914400"/>
                </a:lnTo>
                <a:lnTo>
                  <a:pt x="3246120" y="708660"/>
                </a:lnTo>
                <a:lnTo>
                  <a:pt x="3246120" y="632460"/>
                </a:lnTo>
                <a:lnTo>
                  <a:pt x="3329940" y="624840"/>
                </a:lnTo>
                <a:lnTo>
                  <a:pt x="3360420" y="571500"/>
                </a:lnTo>
                <a:lnTo>
                  <a:pt x="3390900" y="525780"/>
                </a:lnTo>
                <a:lnTo>
                  <a:pt x="3459480" y="541020"/>
                </a:lnTo>
                <a:lnTo>
                  <a:pt x="3467100" y="441960"/>
                </a:lnTo>
                <a:lnTo>
                  <a:pt x="3512820" y="403860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032963D-4988-89CF-BA47-AACD9E960AE6}"/>
              </a:ext>
            </a:extLst>
          </p:cNvPr>
          <p:cNvSpPr txBox="1"/>
          <p:nvPr/>
        </p:nvSpPr>
        <p:spPr>
          <a:xfrm>
            <a:off x="4157012" y="33389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+mj-ea"/>
                <a:ea typeface="+mj-ea"/>
              </a:rPr>
              <a:t>宮崎県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DE0E01A-6ABD-9041-4107-B3677891DEE3}"/>
              </a:ext>
            </a:extLst>
          </p:cNvPr>
          <p:cNvSpPr txBox="1"/>
          <p:nvPr/>
        </p:nvSpPr>
        <p:spPr>
          <a:xfrm>
            <a:off x="1694798" y="1448780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九州で２番目に広い都道府県は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1CFD4D6-E3E5-AAAC-1010-5E23A4327480}"/>
              </a:ext>
            </a:extLst>
          </p:cNvPr>
          <p:cNvSpPr txBox="1"/>
          <p:nvPr/>
        </p:nvSpPr>
        <p:spPr>
          <a:xfrm>
            <a:off x="617579" y="5535005"/>
            <a:ext cx="10956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１位：鹿児島県、２位：宮崎県、３位：熊本県</a:t>
            </a: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24B156-80CE-B54A-5638-5E7EEE9098C6}"/>
              </a:ext>
            </a:extLst>
          </p:cNvPr>
          <p:cNvSpPr txBox="1"/>
          <p:nvPr/>
        </p:nvSpPr>
        <p:spPr>
          <a:xfrm>
            <a:off x="2618125" y="2589523"/>
            <a:ext cx="695575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四国で２番目に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広い都道府県は？</a:t>
            </a: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511</Words>
  <Application>Microsoft Office PowerPoint</Application>
  <PresentationFormat>ワイド画面</PresentationFormat>
  <Paragraphs>146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anm066_日本地図クイズ～２番目の都道府県～</dc:title>
  <dc:subject>anm066_日本地図クイズ～２番目の都道府県～</dc:subject>
  <dc:creator>でじけろお</dc:creator>
  <cp:revision>1</cp:revision>
  <dcterms:created xsi:type="dcterms:W3CDTF">2017-10-06T02:08:43Z</dcterms:created>
  <dcterms:modified xsi:type="dcterms:W3CDTF">2025-03-09T14:32:42Z</dcterms:modified>
  <cp:category/>
  <cp:version>1</cp:version>
</cp:coreProperties>
</file>